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image" Target="../media/image-12-14.png"/><Relationship Id="rId15" Type="http://schemas.openxmlformats.org/officeDocument/2006/relationships/image" Target="../media/image-12-15.png"/><Relationship Id="rId16" Type="http://schemas.openxmlformats.org/officeDocument/2006/relationships/slideLayout" Target="../slideLayouts/slideLayout1.xml"/><Relationship Id="rId1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D94D28"/>
        </a:solidFill>
      </p:bgPr>
    </p:bg>
    <p:spTree>
      <p:nvGrpSpPr>
        <p:cNvPr id="1" name=""/>
        <p:cNvGrpSpPr/>
        <p:nvPr/>
      </p:nvGrpSpPr>
      <p:grpSpPr>
        <a:xfrm>
          <a:off x="0" y="0"/>
          <a:ext cx="0" cy="0"/>
          <a:chOff x="0" y="0"/>
          <a:chExt cx="0" cy="0"/>
        </a:xfrm>
      </p:grpSpPr>
      <p:sp>
        <p:nvSpPr>
          <p:cNvPr id="2" name="Shape 0"/>
          <p:cNvSpPr/>
          <p:nvPr/>
        </p:nvSpPr>
        <p:spPr>
          <a:xfrm rot="1711555">
            <a:off x="1016712" y="-2474258"/>
            <a:ext cx="2190750" cy="4814888"/>
          </a:xfrm>
          <a:prstGeom prst="ellipse">
            <a:avLst/>
          </a:prstGeom>
          <a:solidFill>
            <a:srgbClr val="FFFFFF">
              <a:alpha val="60000"/>
            </a:srgbClr>
          </a:solidFill>
          <a:ln/>
        </p:spPr>
      </p:sp>
      <p:sp>
        <p:nvSpPr>
          <p:cNvPr id="3" name="Shape 1"/>
          <p:cNvSpPr/>
          <p:nvPr/>
        </p:nvSpPr>
        <p:spPr>
          <a:xfrm rot="1711555">
            <a:off x="6871982" y="2985302"/>
            <a:ext cx="4352108" cy="4814888"/>
          </a:xfrm>
          <a:prstGeom prst="ellipse">
            <a:avLst/>
          </a:prstGeom>
          <a:solidFill>
            <a:srgbClr val="FFFFFF">
              <a:alpha val="70000"/>
            </a:srgbClr>
          </a:solidFill>
          <a:ln/>
        </p:spPr>
      </p:sp>
      <p:sp>
        <p:nvSpPr>
          <p:cNvPr id="4" name="Text 2"/>
          <p:cNvSpPr/>
          <p:nvPr/>
        </p:nvSpPr>
        <p:spPr>
          <a:xfrm>
            <a:off x="1275409" y="1633538"/>
            <a:ext cx="7305675" cy="1285875"/>
          </a:xfrm>
          <a:prstGeom prst="rect">
            <a:avLst/>
          </a:prstGeom>
          <a:noFill/>
          <a:ln/>
        </p:spPr>
        <p:txBody>
          <a:bodyPr wrap="square" rtlCol="0" anchor="ctr"/>
          <a:lstStyle/>
          <a:p>
            <a:pPr algn="l" indent="0" marL="0">
              <a:lnSpc>
                <a:spcPts val="10125"/>
              </a:lnSpc>
              <a:buNone/>
            </a:pPr>
            <a:r>
              <a:rPr lang="en-US" sz="6750" b="1" spc="-74" kern="0" dirty="0">
                <a:solidFill>
                  <a:srgbClr val="FFFFFF">
                    <a:alpha val="99000"/>
                  </a:srgbClr>
                </a:solidFill>
                <a:latin typeface="Inter" pitchFamily="34" charset="0"/>
                <a:ea typeface="Inter" pitchFamily="34" charset="-122"/>
                <a:cs typeface="Inter" pitchFamily="34" charset="-120"/>
              </a:rPr>
              <a:t>Startup Strategy</a:t>
            </a:r>
            <a:endParaRPr lang="en-US" sz="6750" dirty="0"/>
          </a:p>
        </p:txBody>
      </p:sp>
      <p:sp>
        <p:nvSpPr>
          <p:cNvPr id="5" name="Text 3"/>
          <p:cNvSpPr/>
          <p:nvPr/>
        </p:nvSpPr>
        <p:spPr>
          <a:xfrm>
            <a:off x="1327620" y="2949010"/>
            <a:ext cx="2205037" cy="271463"/>
          </a:xfrm>
          <a:prstGeom prst="rect">
            <a:avLst/>
          </a:prstGeom>
          <a:noFill/>
          <a:ln/>
        </p:spPr>
        <p:txBody>
          <a:bodyPr wrap="square" rtlCol="0" anchor="ctr"/>
          <a:lstStyle/>
          <a:p>
            <a:pPr algn="l" indent="0" marL="0">
              <a:lnSpc>
                <a:spcPts val="2141"/>
              </a:lnSpc>
              <a:buNone/>
            </a:pPr>
            <a:r>
              <a:rPr lang="en-US" sz="1427" spc="-16" kern="0" dirty="0">
                <a:solidFill>
                  <a:srgbClr val="FFFFFF">
                    <a:alpha val="99000"/>
                  </a:srgbClr>
                </a:solidFill>
                <a:latin typeface="Inter" pitchFamily="34" charset="0"/>
                <a:ea typeface="Inter" pitchFamily="34" charset="-122"/>
                <a:cs typeface="Inter" pitchFamily="34" charset="-120"/>
              </a:rPr>
              <a:t>Pitch Deck Template</a:t>
            </a:r>
            <a:endParaRPr lang="en-US" sz="1427" dirty="0"/>
          </a:p>
        </p:txBody>
      </p:sp>
      <p:sp>
        <p:nvSpPr>
          <p:cNvPr id="6" name="Text 4"/>
          <p:cNvSpPr/>
          <p:nvPr/>
        </p:nvSpPr>
        <p:spPr>
          <a:xfrm>
            <a:off x="7391400" y="4595813"/>
            <a:ext cx="1800225" cy="214313"/>
          </a:xfrm>
          <a:prstGeom prst="rect">
            <a:avLst/>
          </a:prstGeom>
          <a:noFill/>
          <a:ln/>
        </p:spPr>
        <p:txBody>
          <a:bodyPr wrap="square" rtlCol="0" anchor="ctr"/>
          <a:lstStyle/>
          <a:p>
            <a:pPr algn="r" indent="0" marL="0">
              <a:lnSpc>
                <a:spcPts val="1688"/>
              </a:lnSpc>
              <a:buNone/>
            </a:pPr>
            <a:r>
              <a:rPr lang="en-US" sz="1125" spc="-12" kern="0" dirty="0">
                <a:solidFill>
                  <a:srgbClr val="FFFFFF">
                    <a:alpha val="99000"/>
                  </a:srgbClr>
                </a:solidFill>
                <a:latin typeface="Inter" pitchFamily="34" charset="0"/>
                <a:ea typeface="Inter" pitchFamily="34" charset="-122"/>
                <a:cs typeface="Inter" pitchFamily="34" charset="-120"/>
              </a:rPr>
              <a:t>@yourinstagram</a:t>
            </a:r>
            <a:endParaRPr lang="en-US" sz="1125" dirty="0"/>
          </a:p>
        </p:txBody>
      </p:sp>
      <p:sp>
        <p:nvSpPr>
          <p:cNvPr id="7" name="Text 5"/>
          <p:cNvSpPr/>
          <p:nvPr/>
        </p:nvSpPr>
        <p:spPr>
          <a:xfrm>
            <a:off x="7839075" y="4314825"/>
            <a:ext cx="1352550" cy="180975"/>
          </a:xfrm>
          <a:prstGeom prst="rect">
            <a:avLst/>
          </a:prstGeom>
          <a:noFill/>
          <a:ln/>
        </p:spPr>
        <p:txBody>
          <a:bodyPr wrap="square" rtlCol="0" anchor="ctr"/>
          <a:lstStyle/>
          <a:p>
            <a:pPr algn="r" indent="0" marL="0">
              <a:lnSpc>
                <a:spcPts val="1406"/>
              </a:lnSpc>
              <a:buNone/>
            </a:pPr>
            <a:r>
              <a:rPr lang="en-US" sz="938" spc="-10" kern="0" dirty="0">
                <a:solidFill>
                  <a:srgbClr val="FFFFFF">
                    <a:alpha val="99000"/>
                  </a:srgbClr>
                </a:solidFill>
                <a:latin typeface="Inter" pitchFamily="34" charset="0"/>
                <a:ea typeface="Inter" pitchFamily="34" charset="-122"/>
                <a:cs typeface="Inter" pitchFamily="34" charset="-120"/>
              </a:rPr>
              <a:t>instagram</a:t>
            </a:r>
            <a:endParaRPr lang="en-US" sz="938" dirty="0"/>
          </a:p>
        </p:txBody>
      </p:sp>
      <p:sp>
        <p:nvSpPr>
          <p:cNvPr id="8" name="Text 6"/>
          <p:cNvSpPr/>
          <p:nvPr/>
        </p:nvSpPr>
        <p:spPr>
          <a:xfrm>
            <a:off x="7391400" y="323850"/>
            <a:ext cx="1814513" cy="214313"/>
          </a:xfrm>
          <a:prstGeom prst="rect">
            <a:avLst/>
          </a:prstGeom>
          <a:noFill/>
          <a:ln/>
        </p:spPr>
        <p:txBody>
          <a:bodyPr wrap="square" rtlCol="0" anchor="ctr"/>
          <a:lstStyle/>
          <a:p>
            <a:pPr algn="r" indent="0" marL="0">
              <a:lnSpc>
                <a:spcPts val="1688"/>
              </a:lnSpc>
              <a:buNone/>
            </a:pPr>
            <a:r>
              <a:rPr lang="en-US" sz="1125" spc="-12" kern="0" dirty="0">
                <a:solidFill>
                  <a:srgbClr val="FFFFFF">
                    <a:alpha val="99000"/>
                  </a:srgbClr>
                </a:solidFill>
                <a:latin typeface="Inter" pitchFamily="34" charset="0"/>
                <a:ea typeface="Inter" pitchFamily="34" charset="-122"/>
                <a:cs typeface="Inter" pitchFamily="34" charset="-120"/>
              </a:rPr>
              <a:t>welcome</a:t>
            </a:r>
            <a:endParaRPr lang="en-US" sz="1125" dirty="0"/>
          </a:p>
        </p:txBody>
      </p:sp>
      <p:sp>
        <p:nvSpPr>
          <p:cNvPr id="9" name="Text 7"/>
          <p:cNvSpPr/>
          <p:nvPr/>
        </p:nvSpPr>
        <p:spPr>
          <a:xfrm>
            <a:off x="371475" y="4595813"/>
            <a:ext cx="4514850" cy="214313"/>
          </a:xfrm>
          <a:prstGeom prst="rect">
            <a:avLst/>
          </a:prstGeom>
          <a:noFill/>
          <a:ln/>
        </p:spPr>
        <p:txBody>
          <a:bodyPr wrap="square" rtlCol="0" anchor="ctr"/>
          <a:lstStyle/>
          <a:p>
            <a:pPr algn="l" indent="0" marL="0">
              <a:lnSpc>
                <a:spcPts val="1688"/>
              </a:lnSpc>
              <a:buNone/>
            </a:pPr>
            <a:r>
              <a:rPr lang="en-US" sz="1125" spc="-12" kern="0" dirty="0">
                <a:solidFill>
                  <a:srgbClr val="FFFFFF">
                    <a:alpha val="99000"/>
                  </a:srgbClr>
                </a:solidFill>
                <a:latin typeface="Inter" pitchFamily="34" charset="0"/>
                <a:ea typeface="Inter" pitchFamily="34" charset="-122"/>
                <a:cs typeface="Inter" pitchFamily="34" charset="-120"/>
              </a:rPr>
              <a:t>Building a Roadmap for Success</a:t>
            </a:r>
            <a:endParaRPr lang="en-US" sz="11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1711555">
            <a:off x="-1200204" y="-2275725"/>
            <a:ext cx="3720287" cy="4814888"/>
          </a:xfrm>
          <a:prstGeom prst="ellipse">
            <a:avLst/>
          </a:prstGeom>
          <a:solidFill>
            <a:srgbClr val="D94D28"/>
          </a:solidFill>
          <a:ln/>
        </p:spPr>
      </p:sp>
      <p:sp>
        <p:nvSpPr>
          <p:cNvPr id="3" name="Text 1"/>
          <p:cNvSpPr/>
          <p:nvPr/>
        </p:nvSpPr>
        <p:spPr>
          <a:xfrm rot="-10800000">
            <a:off x="4214813" y="1966913"/>
            <a:ext cx="696665" cy="679979"/>
          </a:xfrm>
          <a:prstGeom prst="triangle">
            <a:avLst/>
          </a:prstGeom>
          <a:solidFill>
            <a:srgbClr val="287293"/>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5125008" y="3788714"/>
            <a:ext cx="1196020" cy="62887"/>
          </a:xfrm>
          <a:prstGeom prst="rect">
            <a:avLst/>
          </a:prstGeom>
        </p:spPr>
      </p:pic>
      <p:pic>
        <p:nvPicPr>
          <p:cNvPr id="5" name="Image 1" descr="preencoded.png">    </p:cNvPr>
          <p:cNvPicPr>
            <a:picLocks noChangeAspect="1"/>
          </p:cNvPicPr>
          <p:nvPr/>
        </p:nvPicPr>
        <p:blipFill>
          <a:blip r:embed="rId2"/>
          <a:stretch>
            <a:fillRect/>
          </a:stretch>
        </p:blipFill>
        <p:spPr>
          <a:xfrm>
            <a:off x="3159109" y="2983767"/>
            <a:ext cx="1196020" cy="62887"/>
          </a:xfrm>
          <a:prstGeom prst="rect">
            <a:avLst/>
          </a:prstGeom>
        </p:spPr>
      </p:pic>
      <p:pic>
        <p:nvPicPr>
          <p:cNvPr id="6" name="Image 2" descr="preencoded.png">    </p:cNvPr>
          <p:cNvPicPr>
            <a:picLocks noChangeAspect="1"/>
          </p:cNvPicPr>
          <p:nvPr/>
        </p:nvPicPr>
        <p:blipFill>
          <a:blip r:embed="rId3"/>
          <a:stretch>
            <a:fillRect/>
          </a:stretch>
        </p:blipFill>
        <p:spPr>
          <a:xfrm>
            <a:off x="3795945" y="2792580"/>
            <a:ext cx="1539060" cy="679969"/>
          </a:xfrm>
          <a:prstGeom prst="rect">
            <a:avLst/>
          </a:prstGeom>
        </p:spPr>
      </p:pic>
      <p:pic>
        <p:nvPicPr>
          <p:cNvPr id="7" name="Image 3" descr="preencoded.png">    </p:cNvPr>
          <p:cNvPicPr>
            <a:picLocks noChangeAspect="1"/>
          </p:cNvPicPr>
          <p:nvPr/>
        </p:nvPicPr>
        <p:blipFill>
          <a:blip r:embed="rId4"/>
          <a:stretch>
            <a:fillRect/>
          </a:stretch>
        </p:blipFill>
        <p:spPr>
          <a:xfrm>
            <a:off x="3386138" y="3592454"/>
            <a:ext cx="2358665" cy="679979"/>
          </a:xfrm>
          <a:prstGeom prst="rect">
            <a:avLst/>
          </a:prstGeom>
        </p:spPr>
      </p:pic>
      <p:pic>
        <p:nvPicPr>
          <p:cNvPr id="8" name="Image 4" descr="preencoded.png">    </p:cNvPr>
          <p:cNvPicPr>
            <a:picLocks noChangeAspect="1"/>
          </p:cNvPicPr>
          <p:nvPr/>
        </p:nvPicPr>
        <p:blipFill>
          <a:blip r:embed="rId5"/>
          <a:stretch>
            <a:fillRect/>
          </a:stretch>
        </p:blipFill>
        <p:spPr>
          <a:xfrm>
            <a:off x="4564280" y="2225934"/>
            <a:ext cx="1196029" cy="62887"/>
          </a:xfrm>
          <a:prstGeom prst="rect">
            <a:avLst/>
          </a:prstGeom>
        </p:spPr>
      </p:pic>
      <p:sp>
        <p:nvSpPr>
          <p:cNvPr id="9" name="Text 2"/>
          <p:cNvSpPr/>
          <p:nvPr/>
        </p:nvSpPr>
        <p:spPr>
          <a:xfrm>
            <a:off x="1843088" y="609600"/>
            <a:ext cx="5915025" cy="857250"/>
          </a:xfrm>
          <a:prstGeom prst="rect">
            <a:avLst/>
          </a:prstGeom>
          <a:noFill/>
          <a:ln/>
        </p:spPr>
        <p:txBody>
          <a:bodyPr wrap="square" rtlCol="0" anchor="ctr"/>
          <a:lstStyle/>
          <a:p>
            <a:pPr algn="l" indent="0" marL="0">
              <a:lnSpc>
                <a:spcPts val="6750"/>
              </a:lnSpc>
              <a:buNone/>
            </a:pPr>
            <a:r>
              <a:rPr lang="en-US" sz="4500" spc="-50" kern="0" dirty="0">
                <a:solidFill>
                  <a:srgbClr val="1E1E1E">
                    <a:alpha val="99000"/>
                  </a:srgbClr>
                </a:solidFill>
                <a:latin typeface="Inter" pitchFamily="34" charset="0"/>
                <a:ea typeface="Inter" pitchFamily="34" charset="-122"/>
                <a:cs typeface="Inter" pitchFamily="34" charset="-120"/>
              </a:rPr>
              <a:t>The</a:t>
            </a:r>
            <a:pPr algn="l" indent="0" marL="0">
              <a:lnSpc>
                <a:spcPts val="6750"/>
              </a:lnSpc>
              <a:buNone/>
            </a:pPr>
            <a:r>
              <a:rPr lang="en-US" sz="4500" b="1" spc="-50" kern="0" dirty="0">
                <a:solidFill>
                  <a:srgbClr val="287293">
                    <a:alpha val="99000"/>
                  </a:srgbClr>
                </a:solidFill>
                <a:latin typeface="Inter" pitchFamily="34" charset="0"/>
                <a:ea typeface="Inter" pitchFamily="34" charset="-122"/>
                <a:cs typeface="Inter" pitchFamily="34" charset="-120"/>
              </a:rPr>
              <a:t> Challenger Sale</a:t>
            </a:r>
            <a:endParaRPr lang="en-US" sz="4500" dirty="0"/>
          </a:p>
        </p:txBody>
      </p:sp>
      <p:sp>
        <p:nvSpPr>
          <p:cNvPr id="10" name="Text 3"/>
          <p:cNvSpPr/>
          <p:nvPr/>
        </p:nvSpPr>
        <p:spPr>
          <a:xfrm>
            <a:off x="5937721" y="1828800"/>
            <a:ext cx="1166812" cy="252413"/>
          </a:xfrm>
          <a:prstGeom prst="rect">
            <a:avLst/>
          </a:prstGeom>
          <a:noFill/>
          <a:ln/>
        </p:spPr>
        <p:txBody>
          <a:bodyPr wrap="square" rtlCol="0" anchor="ctr"/>
          <a:lstStyle/>
          <a:p>
            <a:pPr algn="l" indent="0" marL="0">
              <a:lnSpc>
                <a:spcPts val="1981"/>
              </a:lnSpc>
              <a:buNone/>
            </a:pPr>
            <a:r>
              <a:rPr lang="en-US" sz="1320" b="1" spc="-15" kern="0" dirty="0">
                <a:solidFill>
                  <a:srgbClr val="287293">
                    <a:alpha val="99000"/>
                  </a:srgbClr>
                </a:solidFill>
                <a:latin typeface="Inter" pitchFamily="34" charset="0"/>
                <a:ea typeface="Inter" pitchFamily="34" charset="-122"/>
                <a:cs typeface="Inter" pitchFamily="34" charset="-120"/>
              </a:rPr>
              <a:t>Option A</a:t>
            </a:r>
            <a:endParaRPr lang="en-US" sz="1320" dirty="0"/>
          </a:p>
        </p:txBody>
      </p:sp>
      <p:sp>
        <p:nvSpPr>
          <p:cNvPr id="11" name="Text 4"/>
          <p:cNvSpPr/>
          <p:nvPr/>
        </p:nvSpPr>
        <p:spPr>
          <a:xfrm>
            <a:off x="6513295" y="3393436"/>
            <a:ext cx="1166812" cy="252413"/>
          </a:xfrm>
          <a:prstGeom prst="rect">
            <a:avLst/>
          </a:prstGeom>
          <a:noFill/>
          <a:ln/>
        </p:spPr>
        <p:txBody>
          <a:bodyPr wrap="square" rtlCol="0" anchor="ctr"/>
          <a:lstStyle/>
          <a:p>
            <a:pPr algn="l" indent="0" marL="0">
              <a:lnSpc>
                <a:spcPts val="1981"/>
              </a:lnSpc>
              <a:buNone/>
            </a:pPr>
            <a:r>
              <a:rPr lang="en-US" sz="1320" b="1" spc="-15" kern="0" dirty="0">
                <a:solidFill>
                  <a:srgbClr val="033145">
                    <a:alpha val="99000"/>
                  </a:srgbClr>
                </a:solidFill>
                <a:latin typeface="Inter" pitchFamily="34" charset="0"/>
                <a:ea typeface="Inter" pitchFamily="34" charset="-122"/>
                <a:cs typeface="Inter" pitchFamily="34" charset="-120"/>
              </a:rPr>
              <a:t>Option C</a:t>
            </a:r>
            <a:endParaRPr lang="en-US" sz="1320" dirty="0"/>
          </a:p>
        </p:txBody>
      </p:sp>
      <p:sp>
        <p:nvSpPr>
          <p:cNvPr id="12" name="Text 5"/>
          <p:cNvSpPr/>
          <p:nvPr/>
        </p:nvSpPr>
        <p:spPr>
          <a:xfrm>
            <a:off x="800100" y="2575901"/>
            <a:ext cx="1152525" cy="252413"/>
          </a:xfrm>
          <a:prstGeom prst="rect">
            <a:avLst/>
          </a:prstGeom>
          <a:noFill/>
          <a:ln/>
        </p:spPr>
        <p:txBody>
          <a:bodyPr wrap="square" rtlCol="0" anchor="ctr"/>
          <a:lstStyle/>
          <a:p>
            <a:pPr algn="l" indent="0" marL="0">
              <a:lnSpc>
                <a:spcPts val="1981"/>
              </a:lnSpc>
              <a:buNone/>
            </a:pPr>
            <a:r>
              <a:rPr lang="en-US" sz="1320" b="1" spc="-15" kern="0" dirty="0">
                <a:solidFill>
                  <a:srgbClr val="D94D28">
                    <a:alpha val="99000"/>
                  </a:srgbClr>
                </a:solidFill>
                <a:latin typeface="Inter" pitchFamily="34" charset="0"/>
                <a:ea typeface="Inter" pitchFamily="34" charset="-122"/>
                <a:cs typeface="Inter" pitchFamily="34" charset="-120"/>
              </a:rPr>
              <a:t>Option B</a:t>
            </a:r>
            <a:endParaRPr lang="en-US" sz="1320" dirty="0"/>
          </a:p>
        </p:txBody>
      </p:sp>
      <p:sp>
        <p:nvSpPr>
          <p:cNvPr id="13" name="Text 6"/>
          <p:cNvSpPr/>
          <p:nvPr/>
        </p:nvSpPr>
        <p:spPr>
          <a:xfrm>
            <a:off x="800100" y="2881313"/>
            <a:ext cx="2476500" cy="928688"/>
          </a:xfrm>
          <a:prstGeom prst="rect">
            <a:avLst/>
          </a:prstGeom>
          <a:noFill/>
          <a:ln/>
        </p:spPr>
        <p:txBody>
          <a:bodyPr wrap="square" rtlCol="0" anchor="ctr"/>
          <a:lstStyle/>
          <a:p>
            <a:pPr algn="l" indent="0" marL="0">
              <a:lnSpc>
                <a:spcPts val="1454"/>
              </a:lnSpc>
              <a:buNone/>
            </a:pPr>
            <a:r>
              <a:rPr lang="en-US" sz="1077" spc="-12" kern="0" dirty="0">
                <a:solidFill>
                  <a:srgbClr val="262626">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a:t>
            </a:r>
            <a:endParaRPr lang="en-US" sz="1077" dirty="0"/>
          </a:p>
        </p:txBody>
      </p:sp>
      <p:sp>
        <p:nvSpPr>
          <p:cNvPr id="14" name="Text 7"/>
          <p:cNvSpPr/>
          <p:nvPr/>
        </p:nvSpPr>
        <p:spPr>
          <a:xfrm>
            <a:off x="5938838" y="2128838"/>
            <a:ext cx="2476500" cy="928688"/>
          </a:xfrm>
          <a:prstGeom prst="rect">
            <a:avLst/>
          </a:prstGeom>
          <a:noFill/>
          <a:ln/>
        </p:spPr>
        <p:txBody>
          <a:bodyPr wrap="square" rtlCol="0" anchor="ctr"/>
          <a:lstStyle/>
          <a:p>
            <a:pPr algn="l" indent="0" marL="0">
              <a:lnSpc>
                <a:spcPts val="1454"/>
              </a:lnSpc>
              <a:buNone/>
            </a:pPr>
            <a:r>
              <a:rPr lang="en-US" sz="1077" spc="-12" kern="0" dirty="0">
                <a:solidFill>
                  <a:srgbClr val="262626">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a:t>
            </a:r>
            <a:endParaRPr lang="en-US" sz="1077" dirty="0"/>
          </a:p>
        </p:txBody>
      </p:sp>
      <p:sp>
        <p:nvSpPr>
          <p:cNvPr id="15" name="Text 8"/>
          <p:cNvSpPr/>
          <p:nvPr/>
        </p:nvSpPr>
        <p:spPr>
          <a:xfrm>
            <a:off x="6515100" y="3676650"/>
            <a:ext cx="2476500" cy="557213"/>
          </a:xfrm>
          <a:prstGeom prst="rect">
            <a:avLst/>
          </a:prstGeom>
          <a:noFill/>
          <a:ln/>
        </p:spPr>
        <p:txBody>
          <a:bodyPr wrap="square" rtlCol="0" anchor="ctr"/>
          <a:lstStyle/>
          <a:p>
            <a:pPr algn="l" indent="0" marL="0">
              <a:lnSpc>
                <a:spcPts val="1454"/>
              </a:lnSpc>
              <a:buNone/>
            </a:pPr>
            <a:r>
              <a:rPr lang="en-US" sz="1077" spc="-12" kern="0" dirty="0">
                <a:solidFill>
                  <a:srgbClr val="262626">
                    <a:alpha val="99000"/>
                  </a:srgbClr>
                </a:solidFill>
                <a:latin typeface="Inter" pitchFamily="34" charset="0"/>
                <a:ea typeface="Inter" pitchFamily="34" charset="-122"/>
                <a:cs typeface="Inter" pitchFamily="34" charset="-120"/>
              </a:rPr>
              <a:t>Lorem ipsum dolor sit amet, consectetur adipiscing elit. sed do eiusmod te</a:t>
            </a:r>
            <a:endParaRPr lang="en-US" sz="1077" dirty="0"/>
          </a:p>
        </p:txBody>
      </p:sp>
      <p:sp>
        <p:nvSpPr>
          <p:cNvPr id="16" name="Text 9"/>
          <p:cNvSpPr/>
          <p:nvPr/>
        </p:nvSpPr>
        <p:spPr>
          <a:xfrm>
            <a:off x="11077575" y="1376363"/>
            <a:ext cx="2476500" cy="928688"/>
          </a:xfrm>
          <a:prstGeom prst="rect">
            <a:avLst/>
          </a:prstGeom>
          <a:noFill/>
          <a:ln/>
        </p:spPr>
        <p:txBody>
          <a:bodyPr wrap="square" rtlCol="0" anchor="ctr"/>
          <a:lstStyle/>
          <a:p>
            <a:pPr algn="l" indent="0" marL="0">
              <a:lnSpc>
                <a:spcPts val="1454"/>
              </a:lnSpc>
              <a:buNone/>
            </a:pPr>
            <a:r>
              <a:rPr lang="en-US" sz="1077" spc="-12" kern="0" dirty="0">
                <a:solidFill>
                  <a:srgbClr val="262626">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a:t>
            </a:r>
            <a:endParaRPr lang="en-US" sz="1077" dirty="0"/>
          </a:p>
        </p:txBody>
      </p:sp>
      <p:sp>
        <p:nvSpPr>
          <p:cNvPr id="17" name="Text 10"/>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000000">
                    <a:alpha val="99000"/>
                  </a:srgbClr>
                </a:solidFill>
                <a:latin typeface="Inter" pitchFamily="34" charset="0"/>
                <a:ea typeface="Inter" pitchFamily="34" charset="-122"/>
                <a:cs typeface="Inter" pitchFamily="34" charset="-120"/>
              </a:rPr>
              <a:t>Page | 10</a:t>
            </a:r>
            <a:endParaRPr lang="en-US" sz="952" dirty="0"/>
          </a:p>
        </p:txBody>
      </p:sp>
      <p:sp>
        <p:nvSpPr>
          <p:cNvPr id="18" name="Text 11"/>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000000">
                    <a:alpha val="99000"/>
                  </a:srgbClr>
                </a:solidFill>
                <a:latin typeface="Inter" pitchFamily="34" charset="0"/>
                <a:ea typeface="Inter" pitchFamily="34" charset="-122"/>
                <a:cs typeface="Inter" pitchFamily="34" charset="-120"/>
              </a:rPr>
              <a:t>yourwebsite.org</a:t>
            </a:r>
            <a:endParaRPr lang="en-US" sz="952"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E1D7D0"/>
        </a:solidFill>
      </p:bgPr>
    </p:bg>
    <p:spTree>
      <p:nvGrpSpPr>
        <p:cNvPr id="1" name=""/>
        <p:cNvGrpSpPr/>
        <p:nvPr/>
      </p:nvGrpSpPr>
      <p:grpSpPr>
        <a:xfrm>
          <a:off x="0" y="0"/>
          <a:ext cx="0" cy="0"/>
          <a:chOff x="0" y="0"/>
          <a:chExt cx="0" cy="0"/>
        </a:xfrm>
      </p:grpSpPr>
      <p:sp>
        <p:nvSpPr>
          <p:cNvPr id="2" name="Shape 0"/>
          <p:cNvSpPr/>
          <p:nvPr/>
        </p:nvSpPr>
        <p:spPr>
          <a:xfrm rot="1711555">
            <a:off x="4883862" y="2693055"/>
            <a:ext cx="2190750" cy="4814888"/>
          </a:xfrm>
          <a:prstGeom prst="ellipse">
            <a:avLst/>
          </a:prstGeom>
          <a:solidFill>
            <a:srgbClr val="287293"/>
          </a:solidFill>
          <a:ln/>
        </p:spPr>
      </p:sp>
      <p:sp>
        <p:nvSpPr>
          <p:cNvPr id="3" name="Text 1"/>
          <p:cNvSpPr/>
          <p:nvPr/>
        </p:nvSpPr>
        <p:spPr>
          <a:xfrm>
            <a:off x="895350" y="1144298"/>
            <a:ext cx="4591050" cy="857250"/>
          </a:xfrm>
          <a:prstGeom prst="rect">
            <a:avLst/>
          </a:prstGeom>
          <a:noFill/>
          <a:ln/>
        </p:spPr>
        <p:txBody>
          <a:bodyPr wrap="square" rtlCol="0" anchor="ctr"/>
          <a:lstStyle/>
          <a:p>
            <a:pPr algn="l" indent="0" marL="0">
              <a:lnSpc>
                <a:spcPts val="6750"/>
              </a:lnSpc>
              <a:buNone/>
            </a:pPr>
            <a:r>
              <a:rPr lang="en-US" sz="4500" spc="-50" kern="0" dirty="0">
                <a:solidFill>
                  <a:srgbClr val="033145">
                    <a:alpha val="99000"/>
                  </a:srgbClr>
                </a:solidFill>
                <a:latin typeface="Inter" pitchFamily="34" charset="0"/>
                <a:ea typeface="Inter" pitchFamily="34" charset="-122"/>
                <a:cs typeface="Inter" pitchFamily="34" charset="-120"/>
              </a:rPr>
              <a:t>Text </a:t>
            </a:r>
            <a:pPr algn="l" indent="0" marL="0">
              <a:lnSpc>
                <a:spcPts val="6750"/>
              </a:lnSpc>
              <a:buNone/>
            </a:pPr>
            <a:r>
              <a:rPr lang="en-US" sz="4500" b="1" spc="-50" kern="0" dirty="0">
                <a:solidFill>
                  <a:srgbClr val="D94D28">
                    <a:alpha val="99000"/>
                  </a:srgbClr>
                </a:solidFill>
                <a:latin typeface="Inter" pitchFamily="34" charset="0"/>
                <a:ea typeface="Inter" pitchFamily="34" charset="-122"/>
                <a:cs typeface="Inter" pitchFamily="34" charset="-120"/>
              </a:rPr>
              <a:t>Paragraph</a:t>
            </a:r>
            <a:pPr algn="l" indent="0" marL="0">
              <a:lnSpc>
                <a:spcPts val="6750"/>
              </a:lnSpc>
              <a:buNone/>
            </a:pPr>
            <a:r>
              <a:rPr lang="en-US" sz="4500" spc="-50" kern="0" dirty="0">
                <a:solidFill>
                  <a:srgbClr val="033145">
                    <a:alpha val="99000"/>
                  </a:srgbClr>
                </a:solidFill>
                <a:latin typeface="Inter" pitchFamily="34" charset="0"/>
                <a:ea typeface="Inter" pitchFamily="34" charset="-122"/>
                <a:cs typeface="Inter" pitchFamily="34" charset="-120"/>
              </a:rPr>
              <a:t> </a:t>
            </a:r>
            <a:endParaRPr lang="en-US" sz="4500" dirty="0"/>
          </a:p>
        </p:txBody>
      </p:sp>
      <p:sp>
        <p:nvSpPr>
          <p:cNvPr id="4" name="Text 2"/>
          <p:cNvSpPr/>
          <p:nvPr/>
        </p:nvSpPr>
        <p:spPr>
          <a:xfrm>
            <a:off x="895350" y="785813"/>
            <a:ext cx="2376488" cy="357188"/>
          </a:xfrm>
          <a:prstGeom prst="rect">
            <a:avLst/>
          </a:prstGeom>
          <a:noFill/>
          <a:ln/>
        </p:spPr>
        <p:txBody>
          <a:bodyPr wrap="square" rtlCol="0" anchor="ctr"/>
          <a:lstStyle/>
          <a:p>
            <a:pPr algn="l" indent="0" marL="0">
              <a:lnSpc>
                <a:spcPts val="2813"/>
              </a:lnSpc>
              <a:buNone/>
            </a:pPr>
            <a:r>
              <a:rPr lang="en-US" sz="1875" spc="-21" kern="0" dirty="0">
                <a:solidFill>
                  <a:srgbClr val="287293">
                    <a:alpha val="99000"/>
                  </a:srgbClr>
                </a:solidFill>
                <a:latin typeface="Inter" pitchFamily="34" charset="0"/>
                <a:ea typeface="Inter" pitchFamily="34" charset="-122"/>
                <a:cs typeface="Inter" pitchFamily="34" charset="-120"/>
              </a:rPr>
              <a:t>Startup Strategy:</a:t>
            </a:r>
            <a:endParaRPr lang="en-US" sz="1875" dirty="0"/>
          </a:p>
        </p:txBody>
      </p:sp>
      <p:sp>
        <p:nvSpPr>
          <p:cNvPr id="5" name="Text 3"/>
          <p:cNvSpPr/>
          <p:nvPr/>
        </p:nvSpPr>
        <p:spPr>
          <a:xfrm>
            <a:off x="895350" y="2114550"/>
            <a:ext cx="7905750" cy="933450"/>
          </a:xfrm>
          <a:prstGeom prst="rect">
            <a:avLst/>
          </a:prstGeom>
          <a:noFill/>
          <a:ln/>
        </p:spPr>
        <p:txBody>
          <a:bodyPr wrap="square" rtlCol="0" anchor="ctr"/>
          <a:lstStyle/>
          <a:p>
            <a:pPr algn="l" indent="0" marL="0">
              <a:lnSpc>
                <a:spcPts val="1831"/>
              </a:lnSpc>
              <a:buNone/>
            </a:pPr>
            <a:r>
              <a:rPr lang="en-US" sz="1077" spc="-12" kern="0" dirty="0">
                <a:solidFill>
                  <a:srgbClr val="262626">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en-US" sz="1077" dirty="0"/>
          </a:p>
        </p:txBody>
      </p:sp>
      <p:sp>
        <p:nvSpPr>
          <p:cNvPr id="6" name="Text 4"/>
          <p:cNvSpPr/>
          <p:nvPr/>
        </p:nvSpPr>
        <p:spPr>
          <a:xfrm>
            <a:off x="895350" y="3343275"/>
            <a:ext cx="6176963" cy="933450"/>
          </a:xfrm>
          <a:prstGeom prst="rect">
            <a:avLst/>
          </a:prstGeom>
          <a:noFill/>
          <a:ln/>
        </p:spPr>
        <p:txBody>
          <a:bodyPr wrap="square" rtlCol="0" anchor="ctr"/>
          <a:lstStyle/>
          <a:p>
            <a:pPr algn="l" indent="0" marL="0">
              <a:lnSpc>
                <a:spcPts val="1831"/>
              </a:lnSpc>
              <a:buNone/>
            </a:pPr>
            <a:r>
              <a:rPr lang="en-US" sz="1077" spc="-12" kern="0" dirty="0">
                <a:solidFill>
                  <a:srgbClr val="262626">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lang="en-US" sz="1077" dirty="0"/>
          </a:p>
        </p:txBody>
      </p:sp>
      <p:sp>
        <p:nvSpPr>
          <p:cNvPr id="7" name="Text 5"/>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000000">
                    <a:alpha val="99000"/>
                  </a:srgbClr>
                </a:solidFill>
                <a:latin typeface="Inter" pitchFamily="34" charset="0"/>
                <a:ea typeface="Inter" pitchFamily="34" charset="-122"/>
                <a:cs typeface="Inter" pitchFamily="34" charset="-120"/>
              </a:rPr>
              <a:t>Page | 11</a:t>
            </a:r>
            <a:endParaRPr lang="en-US" sz="952" dirty="0"/>
          </a:p>
        </p:txBody>
      </p:sp>
      <p:sp>
        <p:nvSpPr>
          <p:cNvPr id="8" name="Text 6"/>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000000">
                    <a:alpha val="99000"/>
                  </a:srgbClr>
                </a:solidFill>
                <a:latin typeface="Inter" pitchFamily="34" charset="0"/>
                <a:ea typeface="Inter" pitchFamily="34" charset="-122"/>
                <a:cs typeface="Inter" pitchFamily="34" charset="-120"/>
              </a:rPr>
              <a:t>yourwebsite.org</a:t>
            </a:r>
            <a:endParaRPr lang="en-US" sz="95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33145"/>
        </a:solidFill>
      </p:bgPr>
    </p:bg>
    <p:spTree>
      <p:nvGrpSpPr>
        <p:cNvPr id="1" name=""/>
        <p:cNvGrpSpPr/>
        <p:nvPr/>
      </p:nvGrpSpPr>
      <p:grpSpPr>
        <a:xfrm>
          <a:off x="0" y="0"/>
          <a:ext cx="0" cy="0"/>
          <a:chOff x="0" y="0"/>
          <a:chExt cx="0" cy="0"/>
        </a:xfrm>
      </p:grpSpPr>
      <p:sp>
        <p:nvSpPr>
          <p:cNvPr id="2" name="Shape 0"/>
          <p:cNvSpPr/>
          <p:nvPr/>
        </p:nvSpPr>
        <p:spPr>
          <a:xfrm rot="1711555">
            <a:off x="7123801" y="-2579126"/>
            <a:ext cx="3028061" cy="4814888"/>
          </a:xfrm>
          <a:prstGeom prst="ellipse">
            <a:avLst/>
          </a:prstGeom>
          <a:solidFill>
            <a:srgbClr val="D94D28">
              <a:alpha val="80000"/>
            </a:srgbClr>
          </a:solidFill>
          <a:ln/>
        </p:spPr>
      </p:sp>
      <p:pic>
        <p:nvPicPr>
          <p:cNvPr id="3" name="Image 0" descr="preencoded.png">    </p:cNvPr>
          <p:cNvPicPr>
            <a:picLocks noChangeAspect="1"/>
          </p:cNvPicPr>
          <p:nvPr/>
        </p:nvPicPr>
        <p:blipFill>
          <a:blip r:embed="rId1"/>
          <a:stretch>
            <a:fillRect/>
          </a:stretch>
        </p:blipFill>
        <p:spPr>
          <a:xfrm>
            <a:off x="3001724" y="2010946"/>
            <a:ext cx="349421" cy="349421"/>
          </a:xfrm>
          <a:prstGeom prst="rect">
            <a:avLst/>
          </a:prstGeom>
        </p:spPr>
      </p:pic>
      <p:pic>
        <p:nvPicPr>
          <p:cNvPr id="4" name="Image 1" descr="preencoded.png">    </p:cNvPr>
          <p:cNvPicPr>
            <a:picLocks noChangeAspect="1"/>
          </p:cNvPicPr>
          <p:nvPr/>
        </p:nvPicPr>
        <p:blipFill>
          <a:blip r:embed="rId2"/>
          <a:stretch>
            <a:fillRect/>
          </a:stretch>
        </p:blipFill>
        <p:spPr>
          <a:xfrm>
            <a:off x="3444283" y="2204361"/>
            <a:ext cx="1928822" cy="551224"/>
          </a:xfrm>
          <a:prstGeom prst="rect">
            <a:avLst/>
          </a:prstGeom>
        </p:spPr>
      </p:pic>
      <p:pic>
        <p:nvPicPr>
          <p:cNvPr id="5" name="Image 2" descr="preencoded.png">    </p:cNvPr>
          <p:cNvPicPr>
            <a:picLocks noChangeAspect="1"/>
          </p:cNvPicPr>
          <p:nvPr/>
        </p:nvPicPr>
        <p:blipFill>
          <a:blip r:embed="rId3"/>
          <a:stretch>
            <a:fillRect/>
          </a:stretch>
        </p:blipFill>
        <p:spPr>
          <a:xfrm>
            <a:off x="-516071" y="1256384"/>
            <a:ext cx="1170784" cy="611140"/>
          </a:xfrm>
          <a:prstGeom prst="rect">
            <a:avLst/>
          </a:prstGeom>
        </p:spPr>
      </p:pic>
      <p:pic>
        <p:nvPicPr>
          <p:cNvPr id="6" name="Image 3" descr="preencoded.png">    </p:cNvPr>
          <p:cNvPicPr>
            <a:picLocks noChangeAspect="1"/>
          </p:cNvPicPr>
          <p:nvPr/>
        </p:nvPicPr>
        <p:blipFill>
          <a:blip r:embed="rId4"/>
          <a:stretch>
            <a:fillRect/>
          </a:stretch>
        </p:blipFill>
        <p:spPr>
          <a:xfrm>
            <a:off x="-552683" y="806092"/>
            <a:ext cx="4941150" cy="1233024"/>
          </a:xfrm>
          <a:prstGeom prst="rect">
            <a:avLst/>
          </a:prstGeom>
        </p:spPr>
      </p:pic>
      <p:pic>
        <p:nvPicPr>
          <p:cNvPr id="7" name="Image 4" descr="preencoded.png">    </p:cNvPr>
          <p:cNvPicPr>
            <a:picLocks noChangeAspect="1"/>
          </p:cNvPicPr>
          <p:nvPr/>
        </p:nvPicPr>
        <p:blipFill>
          <a:blip r:embed="rId5"/>
          <a:stretch>
            <a:fillRect/>
          </a:stretch>
        </p:blipFill>
        <p:spPr>
          <a:xfrm>
            <a:off x="1164645" y="1381313"/>
            <a:ext cx="587862" cy="538309"/>
          </a:xfrm>
          <a:prstGeom prst="rect">
            <a:avLst/>
          </a:prstGeom>
        </p:spPr>
      </p:pic>
      <p:pic>
        <p:nvPicPr>
          <p:cNvPr id="8" name="Image 5" descr="preencoded.png">    </p:cNvPr>
          <p:cNvPicPr>
            <a:picLocks noChangeAspect="1"/>
          </p:cNvPicPr>
          <p:nvPr/>
        </p:nvPicPr>
        <p:blipFill>
          <a:blip r:embed="rId6"/>
          <a:stretch>
            <a:fillRect/>
          </a:stretch>
        </p:blipFill>
        <p:spPr>
          <a:xfrm>
            <a:off x="1159929" y="1810242"/>
            <a:ext cx="156400" cy="263266"/>
          </a:xfrm>
          <a:prstGeom prst="rect">
            <a:avLst/>
          </a:prstGeom>
        </p:spPr>
      </p:pic>
      <p:pic>
        <p:nvPicPr>
          <p:cNvPr id="9" name="Image 6" descr="preencoded.png">    </p:cNvPr>
          <p:cNvPicPr>
            <a:picLocks noChangeAspect="1"/>
          </p:cNvPicPr>
          <p:nvPr/>
        </p:nvPicPr>
        <p:blipFill>
          <a:blip r:embed="rId7"/>
          <a:stretch>
            <a:fillRect/>
          </a:stretch>
        </p:blipFill>
        <p:spPr>
          <a:xfrm>
            <a:off x="1188160" y="1411023"/>
            <a:ext cx="490565" cy="549843"/>
          </a:xfrm>
          <a:prstGeom prst="rect">
            <a:avLst/>
          </a:prstGeom>
        </p:spPr>
      </p:pic>
      <p:pic>
        <p:nvPicPr>
          <p:cNvPr id="10" name="Image 7" descr="preencoded.png">    </p:cNvPr>
          <p:cNvPicPr>
            <a:picLocks noChangeAspect="1"/>
          </p:cNvPicPr>
          <p:nvPr/>
        </p:nvPicPr>
        <p:blipFill>
          <a:blip r:embed="rId8"/>
          <a:stretch>
            <a:fillRect/>
          </a:stretch>
        </p:blipFill>
        <p:spPr>
          <a:xfrm>
            <a:off x="1594052" y="1270605"/>
            <a:ext cx="2761031" cy="3039050"/>
          </a:xfrm>
          <a:prstGeom prst="rect">
            <a:avLst/>
          </a:prstGeom>
        </p:spPr>
      </p:pic>
      <p:pic>
        <p:nvPicPr>
          <p:cNvPr id="11" name="Image 8" descr="preencoded.png">    </p:cNvPr>
          <p:cNvPicPr>
            <a:picLocks noChangeAspect="1"/>
          </p:cNvPicPr>
          <p:nvPr/>
        </p:nvPicPr>
        <p:blipFill>
          <a:blip r:embed="rId9"/>
          <a:stretch>
            <a:fillRect/>
          </a:stretch>
        </p:blipFill>
        <p:spPr>
          <a:xfrm>
            <a:off x="1333593" y="1643349"/>
            <a:ext cx="3774700" cy="2768148"/>
          </a:xfrm>
          <a:prstGeom prst="rect">
            <a:avLst/>
          </a:prstGeom>
        </p:spPr>
      </p:pic>
      <p:pic>
        <p:nvPicPr>
          <p:cNvPr id="12" name="Image 9" descr="preencoded.png">    </p:cNvPr>
          <p:cNvPicPr>
            <a:picLocks noChangeAspect="1"/>
          </p:cNvPicPr>
          <p:nvPr/>
        </p:nvPicPr>
        <p:blipFill>
          <a:blip r:embed="rId10"/>
          <a:stretch>
            <a:fillRect/>
          </a:stretch>
        </p:blipFill>
        <p:spPr>
          <a:xfrm>
            <a:off x="927339" y="1065211"/>
            <a:ext cx="4150575" cy="3010004"/>
          </a:xfrm>
          <a:prstGeom prst="rect">
            <a:avLst/>
          </a:prstGeom>
        </p:spPr>
      </p:pic>
      <p:pic>
        <p:nvPicPr>
          <p:cNvPr id="13" name="Image 10" descr="preencoded.png">    </p:cNvPr>
          <p:cNvPicPr>
            <a:picLocks noChangeAspect="1"/>
          </p:cNvPicPr>
          <p:nvPr/>
        </p:nvPicPr>
        <p:blipFill>
          <a:blip r:embed="rId11"/>
          <a:stretch>
            <a:fillRect/>
          </a:stretch>
        </p:blipFill>
        <p:spPr>
          <a:xfrm>
            <a:off x="2212674" y="2171134"/>
            <a:ext cx="166139" cy="272828"/>
          </a:xfrm>
          <a:prstGeom prst="rect">
            <a:avLst/>
          </a:prstGeom>
        </p:spPr>
      </p:pic>
      <p:pic>
        <p:nvPicPr>
          <p:cNvPr id="14" name="Image 11" descr="preencoded.png">    </p:cNvPr>
          <p:cNvPicPr>
            <a:picLocks noChangeAspect="1"/>
          </p:cNvPicPr>
          <p:nvPr/>
        </p:nvPicPr>
        <p:blipFill>
          <a:blip r:embed="rId12"/>
          <a:stretch>
            <a:fillRect/>
          </a:stretch>
        </p:blipFill>
        <p:spPr>
          <a:xfrm>
            <a:off x="-413751" y="2033475"/>
            <a:ext cx="231567" cy="852883"/>
          </a:xfrm>
          <a:prstGeom prst="rect">
            <a:avLst/>
          </a:prstGeom>
        </p:spPr>
      </p:pic>
      <p:pic>
        <p:nvPicPr>
          <p:cNvPr id="15" name="Image 12" descr="preencoded.png">    </p:cNvPr>
          <p:cNvPicPr>
            <a:picLocks noChangeAspect="1"/>
          </p:cNvPicPr>
          <p:nvPr/>
        </p:nvPicPr>
        <p:blipFill>
          <a:blip r:embed="rId13"/>
          <a:stretch>
            <a:fillRect/>
          </a:stretch>
        </p:blipFill>
        <p:spPr>
          <a:xfrm>
            <a:off x="-2076450" y="1241584"/>
            <a:ext cx="3827618" cy="3422092"/>
          </a:xfrm>
          <a:prstGeom prst="rect">
            <a:avLst/>
          </a:prstGeom>
        </p:spPr>
      </p:pic>
      <p:pic>
        <p:nvPicPr>
          <p:cNvPr id="16" name="Image 13" descr="preencoded.png">    </p:cNvPr>
          <p:cNvPicPr>
            <a:picLocks noChangeAspect="1"/>
          </p:cNvPicPr>
          <p:nvPr/>
        </p:nvPicPr>
        <p:blipFill>
          <a:blip r:embed="rId14"/>
          <a:stretch>
            <a:fillRect/>
          </a:stretch>
        </p:blipFill>
        <p:spPr>
          <a:xfrm>
            <a:off x="-203569" y="781050"/>
            <a:ext cx="3573661" cy="2699249"/>
          </a:xfrm>
          <a:prstGeom prst="rect">
            <a:avLst/>
          </a:prstGeom>
        </p:spPr>
      </p:pic>
      <p:pic>
        <p:nvPicPr>
          <p:cNvPr id="17" name="Image 14" descr="preencoded.png">    </p:cNvPr>
          <p:cNvPicPr>
            <a:picLocks noChangeAspect="1"/>
          </p:cNvPicPr>
          <p:nvPr/>
        </p:nvPicPr>
        <p:blipFill>
          <a:blip r:embed="rId15"/>
          <a:stretch>
            <a:fillRect/>
          </a:stretch>
        </p:blipFill>
        <p:spPr>
          <a:xfrm>
            <a:off x="3386984" y="3317502"/>
            <a:ext cx="32565" cy="34732"/>
          </a:xfrm>
          <a:prstGeom prst="rect">
            <a:avLst/>
          </a:prstGeom>
        </p:spPr>
      </p:pic>
      <p:sp>
        <p:nvSpPr>
          <p:cNvPr id="18" name="Text 1"/>
          <p:cNvSpPr/>
          <p:nvPr/>
        </p:nvSpPr>
        <p:spPr>
          <a:xfrm>
            <a:off x="5595938" y="819150"/>
            <a:ext cx="3767137" cy="1152525"/>
          </a:xfrm>
          <a:prstGeom prst="rect">
            <a:avLst/>
          </a:prstGeom>
          <a:noFill/>
          <a:ln/>
        </p:spPr>
        <p:txBody>
          <a:bodyPr wrap="square" rtlCol="0" anchor="ctr"/>
          <a:lstStyle/>
          <a:p>
            <a:pPr algn="l" indent="0" marL="0">
              <a:lnSpc>
                <a:spcPts val="4538"/>
              </a:lnSpc>
              <a:buNone/>
            </a:pPr>
            <a:r>
              <a:rPr lang="en-US" sz="4125" spc="-45" kern="0" dirty="0">
                <a:solidFill>
                  <a:srgbClr val="FFFFFF">
                    <a:alpha val="99000"/>
                  </a:srgbClr>
                </a:solidFill>
                <a:latin typeface="Inter" pitchFamily="34" charset="0"/>
                <a:ea typeface="Inter" pitchFamily="34" charset="-122"/>
                <a:cs typeface="Inter" pitchFamily="34" charset="-120"/>
              </a:rPr>
              <a:t>World Map</a:t>
            </a:r>
            <a:endParaRPr lang="en-US" sz="4125" dirty="0"/>
          </a:p>
          <a:p>
            <a:pPr algn="l" indent="0" marL="0">
              <a:lnSpc>
                <a:spcPts val="4538"/>
              </a:lnSpc>
              <a:buNone/>
            </a:pPr>
            <a:r>
              <a:rPr lang="en-US" sz="4125" b="1" spc="-45" kern="0" dirty="0">
                <a:solidFill>
                  <a:srgbClr val="D94D28">
                    <a:alpha val="99000"/>
                  </a:srgbClr>
                </a:solidFill>
                <a:latin typeface="Inter" pitchFamily="34" charset="0"/>
                <a:ea typeface="Inter" pitchFamily="34" charset="-122"/>
                <a:cs typeface="Inter" pitchFamily="34" charset="-120"/>
              </a:rPr>
              <a:t>Infographic</a:t>
            </a:r>
            <a:pPr algn="l" indent="0" marL="0">
              <a:lnSpc>
                <a:spcPts val="4538"/>
              </a:lnSpc>
              <a:buNone/>
            </a:pPr>
            <a:r>
              <a:rPr lang="en-US" sz="4125" spc="-45" kern="0" dirty="0">
                <a:solidFill>
                  <a:srgbClr val="FFFFFF">
                    <a:alpha val="99000"/>
                  </a:srgbClr>
                </a:solidFill>
                <a:latin typeface="Inter" pitchFamily="34" charset="0"/>
                <a:ea typeface="Inter" pitchFamily="34" charset="-122"/>
                <a:cs typeface="Inter" pitchFamily="34" charset="-120"/>
              </a:rPr>
              <a:t> </a:t>
            </a:r>
            <a:endParaRPr lang="en-US" sz="4125" dirty="0"/>
          </a:p>
        </p:txBody>
      </p:sp>
      <p:sp>
        <p:nvSpPr>
          <p:cNvPr id="19" name="Text 2"/>
          <p:cNvSpPr/>
          <p:nvPr/>
        </p:nvSpPr>
        <p:spPr>
          <a:xfrm>
            <a:off x="5600523" y="2665965"/>
            <a:ext cx="1700213" cy="595313"/>
          </a:xfrm>
          <a:prstGeom prst="rect">
            <a:avLst/>
          </a:prstGeom>
          <a:noFill/>
          <a:ln/>
        </p:spPr>
        <p:txBody>
          <a:bodyPr wrap="square" rtlCol="0" anchor="ctr"/>
          <a:lstStyle/>
          <a:p>
            <a:pPr algn="l" indent="0" marL="0">
              <a:lnSpc>
                <a:spcPts val="4704"/>
              </a:lnSpc>
              <a:buNone/>
            </a:pPr>
            <a:r>
              <a:rPr lang="en-US" sz="3136" spc="-34" kern="0" dirty="0">
                <a:solidFill>
                  <a:srgbClr val="D94D28">
                    <a:alpha val="99000"/>
                  </a:srgbClr>
                </a:solidFill>
                <a:latin typeface="Inter" pitchFamily="34" charset="0"/>
                <a:ea typeface="Inter" pitchFamily="34" charset="-122"/>
                <a:cs typeface="Inter" pitchFamily="34" charset="-120"/>
              </a:rPr>
              <a:t>540K+</a:t>
            </a:r>
            <a:endParaRPr lang="en-US" sz="3136" dirty="0"/>
          </a:p>
        </p:txBody>
      </p:sp>
      <p:sp>
        <p:nvSpPr>
          <p:cNvPr id="20" name="Text 3"/>
          <p:cNvSpPr/>
          <p:nvPr/>
        </p:nvSpPr>
        <p:spPr>
          <a:xfrm>
            <a:off x="5600523" y="3246694"/>
            <a:ext cx="1581150" cy="238125"/>
          </a:xfrm>
          <a:prstGeom prst="rect">
            <a:avLst/>
          </a:prstGeom>
          <a:noFill/>
          <a:ln/>
        </p:spPr>
        <p:txBody>
          <a:bodyPr wrap="square" rtlCol="0" anchor="ctr"/>
          <a:lstStyle/>
          <a:p>
            <a:pPr algn="l" indent="0" marL="0">
              <a:lnSpc>
                <a:spcPts val="1882"/>
              </a:lnSpc>
              <a:buNone/>
            </a:pPr>
            <a:r>
              <a:rPr lang="en-US" sz="1255" b="1" spc="-14" kern="0" dirty="0">
                <a:solidFill>
                  <a:srgbClr val="FFFFFF">
                    <a:alpha val="99000"/>
                  </a:srgbClr>
                </a:solidFill>
                <a:latin typeface="Inter" pitchFamily="34" charset="0"/>
                <a:ea typeface="Inter" pitchFamily="34" charset="-122"/>
                <a:cs typeface="Inter" pitchFamily="34" charset="-120"/>
              </a:rPr>
              <a:t>Your Text Here</a:t>
            </a:r>
            <a:endParaRPr lang="en-US" sz="1255" dirty="0"/>
          </a:p>
        </p:txBody>
      </p:sp>
      <p:sp>
        <p:nvSpPr>
          <p:cNvPr id="21" name="Text 4"/>
          <p:cNvSpPr/>
          <p:nvPr/>
        </p:nvSpPr>
        <p:spPr>
          <a:xfrm>
            <a:off x="5605463" y="3609975"/>
            <a:ext cx="3195638" cy="742950"/>
          </a:xfrm>
          <a:prstGeom prst="rect">
            <a:avLst/>
          </a:prstGeom>
          <a:noFill/>
          <a:ln/>
        </p:spPr>
        <p:txBody>
          <a:bodyPr wrap="square" rtlCol="0" anchor="ctr"/>
          <a:lstStyle/>
          <a:p>
            <a:pPr algn="l" indent="0" marL="0">
              <a:lnSpc>
                <a:spcPts val="1454"/>
              </a:lnSpc>
              <a:buNone/>
            </a:pPr>
            <a:r>
              <a:rPr lang="en-US" sz="1077" spc="-12" kern="0" dirty="0">
                <a:solidFill>
                  <a:srgbClr val="FFFFFF">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a:t>
            </a:r>
            <a:endParaRPr lang="en-US" sz="1077" dirty="0"/>
          </a:p>
        </p:txBody>
      </p:sp>
      <p:sp>
        <p:nvSpPr>
          <p:cNvPr id="22" name="Text 5"/>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Page | 12</a:t>
            </a:r>
            <a:endParaRPr lang="en-US" sz="952" dirty="0"/>
          </a:p>
        </p:txBody>
      </p:sp>
      <p:sp>
        <p:nvSpPr>
          <p:cNvPr id="23" name="Text 6"/>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yourwebsite.org</a:t>
            </a:r>
            <a:endParaRPr lang="en-US" sz="952"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E1D7D0"/>
        </a:solidFill>
      </p:bgPr>
    </p:bg>
    <p:spTree>
      <p:nvGrpSpPr>
        <p:cNvPr id="1" name=""/>
        <p:cNvGrpSpPr/>
        <p:nvPr/>
      </p:nvGrpSpPr>
      <p:grpSpPr>
        <a:xfrm>
          <a:off x="0" y="0"/>
          <a:ext cx="0" cy="0"/>
          <a:chOff x="0" y="0"/>
          <a:chExt cx="0" cy="0"/>
        </a:xfrm>
      </p:grpSpPr>
      <p:sp>
        <p:nvSpPr>
          <p:cNvPr id="2" name="Shape 0"/>
          <p:cNvSpPr/>
          <p:nvPr/>
        </p:nvSpPr>
        <p:spPr>
          <a:xfrm rot="1711555">
            <a:off x="6518985" y="686706"/>
            <a:ext cx="3076404" cy="3770168"/>
          </a:xfrm>
          <a:prstGeom prst="ellipse">
            <a:avLst/>
          </a:prstGeom>
          <a:solidFill>
            <a:srgbClr val="033145">
              <a:alpha val="80000"/>
            </a:srgbClr>
          </a:solidFill>
          <a:ln/>
        </p:spPr>
      </p:sp>
      <p:sp>
        <p:nvSpPr>
          <p:cNvPr id="3" name="Text 1"/>
          <p:cNvSpPr/>
          <p:nvPr/>
        </p:nvSpPr>
        <p:spPr>
          <a:xfrm>
            <a:off x="800100" y="2157413"/>
            <a:ext cx="1783370" cy="2252590"/>
          </a:xfrm>
          <a:prstGeom prst="rect">
            <a:avLst/>
          </a:prstGeom>
          <a:solidFill>
            <a:srgbClr val="EFEFEF"/>
          </a:solidFill>
          <a:ln w="50800">
            <a:solidFill>
              <a:srgbClr val="D94D28"/>
            </a:solidFill>
          </a:ln>
        </p:spPr>
        <p:txBody>
          <a:bodyPr wrap="square" rtlCol="0" anchor="ctr"/>
          <a:lstStyle/>
          <a:p>
            <a:pPr indent="0" marL="0">
              <a:buNone/>
            </a:pPr>
            <a:endParaRPr lang="en-US" dirty="0"/>
          </a:p>
        </p:txBody>
      </p:sp>
      <p:sp>
        <p:nvSpPr>
          <p:cNvPr id="4" name="Text 2"/>
          <p:cNvSpPr/>
          <p:nvPr/>
        </p:nvSpPr>
        <p:spPr>
          <a:xfrm>
            <a:off x="2675046" y="2157413"/>
            <a:ext cx="1783380" cy="2252590"/>
          </a:xfrm>
          <a:prstGeom prst="rect">
            <a:avLst/>
          </a:prstGeom>
          <a:solidFill>
            <a:srgbClr val="EFEFEF"/>
          </a:solidFill>
          <a:ln w="50800">
            <a:solidFill>
              <a:srgbClr val="287293"/>
            </a:solidFill>
          </a:ln>
        </p:spPr>
        <p:txBody>
          <a:bodyPr wrap="square" rtlCol="0" anchor="ctr"/>
          <a:lstStyle/>
          <a:p>
            <a:pPr indent="0" marL="0">
              <a:buNone/>
            </a:pPr>
            <a:endParaRPr lang="en-US" dirty="0"/>
          </a:p>
        </p:txBody>
      </p:sp>
      <p:sp>
        <p:nvSpPr>
          <p:cNvPr id="5" name="Text 3"/>
          <p:cNvSpPr/>
          <p:nvPr/>
        </p:nvSpPr>
        <p:spPr>
          <a:xfrm>
            <a:off x="4550001" y="2157413"/>
            <a:ext cx="1783370" cy="2252590"/>
          </a:xfrm>
          <a:prstGeom prst="rect">
            <a:avLst/>
          </a:prstGeom>
          <a:solidFill>
            <a:srgbClr val="EFEFEF"/>
          </a:solidFill>
          <a:ln w="50800">
            <a:solidFill>
              <a:srgbClr val="D94D28"/>
            </a:solidFill>
          </a:ln>
        </p:spPr>
        <p:txBody>
          <a:bodyPr wrap="square" rtlCol="0" anchor="ctr"/>
          <a:lstStyle/>
          <a:p>
            <a:pPr indent="0" marL="0">
              <a:buNone/>
            </a:pPr>
            <a:endParaRPr lang="en-US" dirty="0"/>
          </a:p>
        </p:txBody>
      </p:sp>
      <p:sp>
        <p:nvSpPr>
          <p:cNvPr id="6" name="Text 4"/>
          <p:cNvSpPr/>
          <p:nvPr/>
        </p:nvSpPr>
        <p:spPr>
          <a:xfrm>
            <a:off x="6424947" y="2157413"/>
            <a:ext cx="1783380" cy="2252590"/>
          </a:xfrm>
          <a:prstGeom prst="rect">
            <a:avLst/>
          </a:prstGeom>
          <a:solidFill>
            <a:srgbClr val="EFEFEF"/>
          </a:solidFill>
          <a:ln w="50800">
            <a:solidFill>
              <a:srgbClr val="287293"/>
            </a:solidFill>
          </a:ln>
        </p:spPr>
        <p:txBody>
          <a:bodyPr wrap="square" rtlCol="0" anchor="ctr"/>
          <a:lstStyle/>
          <a:p>
            <a:pPr indent="0" marL="0">
              <a:buNone/>
            </a:pPr>
            <a:endParaRPr lang="en-US" dirty="0"/>
          </a:p>
        </p:txBody>
      </p:sp>
      <p:sp>
        <p:nvSpPr>
          <p:cNvPr id="7" name="Text 5"/>
          <p:cNvSpPr/>
          <p:nvPr/>
        </p:nvSpPr>
        <p:spPr>
          <a:xfrm>
            <a:off x="800100" y="1128083"/>
            <a:ext cx="6519863" cy="857250"/>
          </a:xfrm>
          <a:prstGeom prst="rect">
            <a:avLst/>
          </a:prstGeom>
          <a:noFill/>
          <a:ln/>
        </p:spPr>
        <p:txBody>
          <a:bodyPr wrap="square" rtlCol="0" anchor="ctr"/>
          <a:lstStyle/>
          <a:p>
            <a:pPr algn="l" indent="0" marL="0">
              <a:lnSpc>
                <a:spcPts val="6750"/>
              </a:lnSpc>
              <a:buNone/>
            </a:pPr>
            <a:r>
              <a:rPr lang="en-US" sz="4500" spc="-50" kern="0" dirty="0">
                <a:solidFill>
                  <a:srgbClr val="033145">
                    <a:alpha val="99000"/>
                  </a:srgbClr>
                </a:solidFill>
                <a:latin typeface="Inter" pitchFamily="34" charset="0"/>
                <a:ea typeface="Inter" pitchFamily="34" charset="-122"/>
                <a:cs typeface="Inter" pitchFamily="34" charset="-120"/>
              </a:rPr>
              <a:t>Innovation and Growth</a:t>
            </a:r>
            <a:endParaRPr lang="en-US" sz="4500" dirty="0"/>
          </a:p>
        </p:txBody>
      </p:sp>
      <p:sp>
        <p:nvSpPr>
          <p:cNvPr id="8" name="Text 6"/>
          <p:cNvSpPr/>
          <p:nvPr/>
        </p:nvSpPr>
        <p:spPr>
          <a:xfrm>
            <a:off x="800100" y="885825"/>
            <a:ext cx="2247900" cy="285750"/>
          </a:xfrm>
          <a:prstGeom prst="rect">
            <a:avLst/>
          </a:prstGeom>
          <a:noFill/>
          <a:ln/>
        </p:spPr>
        <p:txBody>
          <a:bodyPr wrap="square" rtlCol="0" anchor="ctr"/>
          <a:lstStyle/>
          <a:p>
            <a:pPr algn="l" indent="0" marL="0">
              <a:lnSpc>
                <a:spcPts val="2264"/>
              </a:lnSpc>
              <a:buNone/>
            </a:pPr>
            <a:r>
              <a:rPr lang="en-US" sz="1509" spc="-17" kern="0" dirty="0">
                <a:solidFill>
                  <a:srgbClr val="287293">
                    <a:alpha val="99000"/>
                  </a:srgbClr>
                </a:solidFill>
                <a:latin typeface="Inter" pitchFamily="34" charset="0"/>
                <a:ea typeface="Inter" pitchFamily="34" charset="-122"/>
                <a:cs typeface="Inter" pitchFamily="34" charset="-120"/>
              </a:rPr>
              <a:t>Unlocking Potential:</a:t>
            </a:r>
            <a:endParaRPr lang="en-US" sz="1509" dirty="0"/>
          </a:p>
        </p:txBody>
      </p:sp>
      <p:sp>
        <p:nvSpPr>
          <p:cNvPr id="9" name="Text 7"/>
          <p:cNvSpPr/>
          <p:nvPr/>
        </p:nvSpPr>
        <p:spPr>
          <a:xfrm>
            <a:off x="989047" y="2298014"/>
            <a:ext cx="1066800" cy="642938"/>
          </a:xfrm>
          <a:prstGeom prst="rect">
            <a:avLst/>
          </a:prstGeom>
          <a:noFill/>
          <a:ln/>
        </p:spPr>
        <p:txBody>
          <a:bodyPr wrap="square" rtlCol="0" anchor="ctr"/>
          <a:lstStyle/>
          <a:p>
            <a:pPr algn="l" indent="0" marL="0">
              <a:lnSpc>
                <a:spcPts val="5063"/>
              </a:lnSpc>
              <a:buNone/>
            </a:pPr>
            <a:r>
              <a:rPr lang="en-US" sz="3375" b="1" spc="-37" kern="0" dirty="0">
                <a:solidFill>
                  <a:srgbClr val="D94D28">
                    <a:alpha val="99000"/>
                  </a:srgbClr>
                </a:solidFill>
                <a:latin typeface="Inter" pitchFamily="34" charset="0"/>
                <a:ea typeface="Inter" pitchFamily="34" charset="-122"/>
                <a:cs typeface="Inter" pitchFamily="34" charset="-120"/>
              </a:rPr>
              <a:t>01.</a:t>
            </a:r>
            <a:endParaRPr lang="en-US" sz="3375" dirty="0"/>
          </a:p>
        </p:txBody>
      </p:sp>
      <p:sp>
        <p:nvSpPr>
          <p:cNvPr id="10" name="Text 8"/>
          <p:cNvSpPr/>
          <p:nvPr/>
        </p:nvSpPr>
        <p:spPr>
          <a:xfrm>
            <a:off x="2863983" y="2298014"/>
            <a:ext cx="1143000" cy="642938"/>
          </a:xfrm>
          <a:prstGeom prst="rect">
            <a:avLst/>
          </a:prstGeom>
          <a:noFill/>
          <a:ln/>
        </p:spPr>
        <p:txBody>
          <a:bodyPr wrap="square" rtlCol="0" anchor="ctr"/>
          <a:lstStyle/>
          <a:p>
            <a:pPr algn="l" indent="0" marL="0">
              <a:lnSpc>
                <a:spcPts val="5063"/>
              </a:lnSpc>
              <a:buNone/>
            </a:pPr>
            <a:r>
              <a:rPr lang="en-US" sz="3375" b="1" spc="-37" kern="0" dirty="0">
                <a:solidFill>
                  <a:srgbClr val="287293">
                    <a:alpha val="99000"/>
                  </a:srgbClr>
                </a:solidFill>
                <a:latin typeface="Inter" pitchFamily="34" charset="0"/>
                <a:ea typeface="Inter" pitchFamily="34" charset="-122"/>
                <a:cs typeface="Inter" pitchFamily="34" charset="-120"/>
              </a:rPr>
              <a:t>02.</a:t>
            </a:r>
            <a:endParaRPr lang="en-US" sz="3375" dirty="0"/>
          </a:p>
        </p:txBody>
      </p:sp>
      <p:sp>
        <p:nvSpPr>
          <p:cNvPr id="11" name="Text 9"/>
          <p:cNvSpPr/>
          <p:nvPr/>
        </p:nvSpPr>
        <p:spPr>
          <a:xfrm>
            <a:off x="4738957" y="2298014"/>
            <a:ext cx="1147763" cy="642938"/>
          </a:xfrm>
          <a:prstGeom prst="rect">
            <a:avLst/>
          </a:prstGeom>
          <a:noFill/>
          <a:ln/>
        </p:spPr>
        <p:txBody>
          <a:bodyPr wrap="square" rtlCol="0" anchor="ctr"/>
          <a:lstStyle/>
          <a:p>
            <a:pPr algn="l" indent="0" marL="0">
              <a:lnSpc>
                <a:spcPts val="5063"/>
              </a:lnSpc>
              <a:buNone/>
            </a:pPr>
            <a:r>
              <a:rPr lang="en-US" sz="3375" b="1" spc="-37" kern="0" dirty="0">
                <a:solidFill>
                  <a:srgbClr val="D94D28">
                    <a:alpha val="99000"/>
                  </a:srgbClr>
                </a:solidFill>
                <a:latin typeface="Inter" pitchFamily="34" charset="0"/>
                <a:ea typeface="Inter" pitchFamily="34" charset="-122"/>
                <a:cs typeface="Inter" pitchFamily="34" charset="-120"/>
              </a:rPr>
              <a:t>03.</a:t>
            </a:r>
            <a:endParaRPr lang="en-US" sz="3375" dirty="0"/>
          </a:p>
        </p:txBody>
      </p:sp>
      <p:sp>
        <p:nvSpPr>
          <p:cNvPr id="12" name="Text 10"/>
          <p:cNvSpPr/>
          <p:nvPr/>
        </p:nvSpPr>
        <p:spPr>
          <a:xfrm>
            <a:off x="6613885" y="2298014"/>
            <a:ext cx="1157288" cy="642938"/>
          </a:xfrm>
          <a:prstGeom prst="rect">
            <a:avLst/>
          </a:prstGeom>
          <a:noFill/>
          <a:ln/>
        </p:spPr>
        <p:txBody>
          <a:bodyPr wrap="square" rtlCol="0" anchor="ctr"/>
          <a:lstStyle/>
          <a:p>
            <a:pPr algn="l" indent="0" marL="0">
              <a:lnSpc>
                <a:spcPts val="5063"/>
              </a:lnSpc>
              <a:buNone/>
            </a:pPr>
            <a:r>
              <a:rPr lang="en-US" sz="3375" b="1" spc="-37" kern="0" dirty="0">
                <a:solidFill>
                  <a:srgbClr val="287293">
                    <a:alpha val="99000"/>
                  </a:srgbClr>
                </a:solidFill>
                <a:latin typeface="Inter" pitchFamily="34" charset="0"/>
                <a:ea typeface="Inter" pitchFamily="34" charset="-122"/>
                <a:cs typeface="Inter" pitchFamily="34" charset="-120"/>
              </a:rPr>
              <a:t>04.</a:t>
            </a:r>
            <a:endParaRPr lang="en-US" sz="3375" dirty="0"/>
          </a:p>
        </p:txBody>
      </p:sp>
      <p:sp>
        <p:nvSpPr>
          <p:cNvPr id="13" name="Text 11"/>
          <p:cNvSpPr/>
          <p:nvPr/>
        </p:nvSpPr>
        <p:spPr>
          <a:xfrm>
            <a:off x="990600" y="2975071"/>
            <a:ext cx="2047875" cy="1228725"/>
          </a:xfrm>
          <a:prstGeom prst="rect">
            <a:avLst/>
          </a:prstGeom>
          <a:noFill/>
          <a:ln/>
        </p:spPr>
        <p:txBody>
          <a:bodyPr wrap="square" rtlCol="0" anchor="ctr"/>
          <a:lstStyle/>
          <a:p>
            <a:pPr algn="l" indent="0" marL="0">
              <a:lnSpc>
                <a:spcPts val="1615"/>
              </a:lnSpc>
              <a:buNone/>
            </a:pPr>
            <a:r>
              <a:rPr lang="en-US" sz="1077" b="1" spc="-12" kern="0" dirty="0">
                <a:solidFill>
                  <a:srgbClr val="262626">
                    <a:alpha val="99000"/>
                  </a:srgbClr>
                </a:solidFill>
                <a:latin typeface="Inter" pitchFamily="34" charset="0"/>
                <a:ea typeface="Inter" pitchFamily="34" charset="-122"/>
                <a:cs typeface="Inter" pitchFamily="34" charset="-120"/>
              </a:rPr>
              <a:t>Lorem ipsum</a:t>
            </a:r>
            <a:endParaRPr lang="en-US" sz="1077" dirty="0"/>
          </a:p>
          <a:p>
            <a:pPr algn="l" indent="0" marL="0">
              <a:lnSpc>
                <a:spcPts val="1615"/>
              </a:lnSpc>
              <a:buNone/>
            </a:pPr>
            <a:r>
              <a:rPr lang="en-US" sz="1077" b="1" spc="-12" kern="0" dirty="0">
                <a:solidFill>
                  <a:srgbClr val="262626">
                    <a:alpha val="99000"/>
                  </a:srgbClr>
                </a:solidFill>
                <a:latin typeface="Inter" pitchFamily="34" charset="0"/>
                <a:ea typeface="Inter" pitchFamily="34" charset="-122"/>
                <a:cs typeface="Inter" pitchFamily="34" charset="-120"/>
              </a:rPr>
              <a:t>dolor sit amet </a:t>
            </a:r>
            <a:endParaRPr lang="en-US" sz="1077" dirty="0"/>
          </a:p>
          <a:p>
            <a:pPr algn="l" indent="0" marL="0">
              <a:lnSpc>
                <a:spcPts val="1615"/>
              </a:lnSpc>
              <a:buNone/>
            </a:pPr>
            <a:r>
              <a:rPr lang="en-US" sz="1077" spc="-12" kern="0" dirty="0">
                <a:solidFill>
                  <a:srgbClr val="262626">
                    <a:alpha val="99000"/>
                  </a:srgbClr>
                </a:solidFill>
                <a:latin typeface="Inter" pitchFamily="34" charset="0"/>
                <a:ea typeface="Inter" pitchFamily="34" charset="-122"/>
                <a:cs typeface="Inter" pitchFamily="34" charset="-120"/>
              </a:rPr>
              <a:t>consectetur adipiscing elit. sed do eiusmod tempor incididunt ut labore </a:t>
            </a:r>
            <a:endParaRPr lang="en-US" sz="1077" dirty="0"/>
          </a:p>
        </p:txBody>
      </p:sp>
      <p:sp>
        <p:nvSpPr>
          <p:cNvPr id="14" name="Text 12"/>
          <p:cNvSpPr/>
          <p:nvPr/>
        </p:nvSpPr>
        <p:spPr>
          <a:xfrm>
            <a:off x="2862263" y="2975071"/>
            <a:ext cx="2047875" cy="1228725"/>
          </a:xfrm>
          <a:prstGeom prst="rect">
            <a:avLst/>
          </a:prstGeom>
          <a:noFill/>
          <a:ln/>
        </p:spPr>
        <p:txBody>
          <a:bodyPr wrap="square" rtlCol="0" anchor="ctr"/>
          <a:lstStyle/>
          <a:p>
            <a:pPr algn="l" indent="0" marL="0">
              <a:lnSpc>
                <a:spcPts val="1615"/>
              </a:lnSpc>
              <a:buNone/>
            </a:pPr>
            <a:r>
              <a:rPr lang="en-US" sz="1077" b="1" spc="-12" kern="0" dirty="0">
                <a:solidFill>
                  <a:srgbClr val="262626">
                    <a:alpha val="99000"/>
                  </a:srgbClr>
                </a:solidFill>
                <a:latin typeface="Inter" pitchFamily="34" charset="0"/>
                <a:ea typeface="Inter" pitchFamily="34" charset="-122"/>
                <a:cs typeface="Inter" pitchFamily="34" charset="-120"/>
              </a:rPr>
              <a:t>Lorem ipsum</a:t>
            </a:r>
            <a:endParaRPr lang="en-US" sz="1077" dirty="0"/>
          </a:p>
          <a:p>
            <a:pPr algn="l" indent="0" marL="0">
              <a:lnSpc>
                <a:spcPts val="1615"/>
              </a:lnSpc>
              <a:buNone/>
            </a:pPr>
            <a:r>
              <a:rPr lang="en-US" sz="1077" b="1" spc="-12" kern="0" dirty="0">
                <a:solidFill>
                  <a:srgbClr val="262626">
                    <a:alpha val="99000"/>
                  </a:srgbClr>
                </a:solidFill>
                <a:latin typeface="Inter" pitchFamily="34" charset="0"/>
                <a:ea typeface="Inter" pitchFamily="34" charset="-122"/>
                <a:cs typeface="Inter" pitchFamily="34" charset="-120"/>
              </a:rPr>
              <a:t>dolor sit amet </a:t>
            </a:r>
            <a:endParaRPr lang="en-US" sz="1077" dirty="0"/>
          </a:p>
          <a:p>
            <a:pPr algn="l" indent="0" marL="0">
              <a:lnSpc>
                <a:spcPts val="1615"/>
              </a:lnSpc>
              <a:buNone/>
            </a:pPr>
            <a:r>
              <a:rPr lang="en-US" sz="1077" spc="-12" kern="0" dirty="0">
                <a:solidFill>
                  <a:srgbClr val="262626">
                    <a:alpha val="99000"/>
                  </a:srgbClr>
                </a:solidFill>
                <a:latin typeface="Inter" pitchFamily="34" charset="0"/>
                <a:ea typeface="Inter" pitchFamily="34" charset="-122"/>
                <a:cs typeface="Inter" pitchFamily="34" charset="-120"/>
              </a:rPr>
              <a:t>consectetur adipiscing elit. sed do eiusmod tempor incididunt ut labore </a:t>
            </a:r>
            <a:endParaRPr lang="en-US" sz="1077" dirty="0"/>
          </a:p>
        </p:txBody>
      </p:sp>
      <p:sp>
        <p:nvSpPr>
          <p:cNvPr id="15" name="Text 13"/>
          <p:cNvSpPr/>
          <p:nvPr/>
        </p:nvSpPr>
        <p:spPr>
          <a:xfrm>
            <a:off x="4733925" y="2975071"/>
            <a:ext cx="2047875" cy="1228725"/>
          </a:xfrm>
          <a:prstGeom prst="rect">
            <a:avLst/>
          </a:prstGeom>
          <a:noFill/>
          <a:ln/>
        </p:spPr>
        <p:txBody>
          <a:bodyPr wrap="square" rtlCol="0" anchor="ctr"/>
          <a:lstStyle/>
          <a:p>
            <a:pPr algn="l" indent="0" marL="0">
              <a:lnSpc>
                <a:spcPts val="1615"/>
              </a:lnSpc>
              <a:buNone/>
            </a:pPr>
            <a:r>
              <a:rPr lang="en-US" sz="1077" b="1" spc="-12" kern="0" dirty="0">
                <a:solidFill>
                  <a:srgbClr val="262626">
                    <a:alpha val="99000"/>
                  </a:srgbClr>
                </a:solidFill>
                <a:latin typeface="Inter" pitchFamily="34" charset="0"/>
                <a:ea typeface="Inter" pitchFamily="34" charset="-122"/>
                <a:cs typeface="Inter" pitchFamily="34" charset="-120"/>
              </a:rPr>
              <a:t>Lorem ipsum</a:t>
            </a:r>
            <a:endParaRPr lang="en-US" sz="1077" dirty="0"/>
          </a:p>
          <a:p>
            <a:pPr algn="l" indent="0" marL="0">
              <a:lnSpc>
                <a:spcPts val="1615"/>
              </a:lnSpc>
              <a:buNone/>
            </a:pPr>
            <a:r>
              <a:rPr lang="en-US" sz="1077" b="1" spc="-12" kern="0" dirty="0">
                <a:solidFill>
                  <a:srgbClr val="262626">
                    <a:alpha val="99000"/>
                  </a:srgbClr>
                </a:solidFill>
                <a:latin typeface="Inter" pitchFamily="34" charset="0"/>
                <a:ea typeface="Inter" pitchFamily="34" charset="-122"/>
                <a:cs typeface="Inter" pitchFamily="34" charset="-120"/>
              </a:rPr>
              <a:t>dolor sit amet </a:t>
            </a:r>
            <a:endParaRPr lang="en-US" sz="1077" dirty="0"/>
          </a:p>
          <a:p>
            <a:pPr algn="l" indent="0" marL="0">
              <a:lnSpc>
                <a:spcPts val="1615"/>
              </a:lnSpc>
              <a:buNone/>
            </a:pPr>
            <a:r>
              <a:rPr lang="en-US" sz="1077" spc="-12" kern="0" dirty="0">
                <a:solidFill>
                  <a:srgbClr val="262626">
                    <a:alpha val="99000"/>
                  </a:srgbClr>
                </a:solidFill>
                <a:latin typeface="Inter" pitchFamily="34" charset="0"/>
                <a:ea typeface="Inter" pitchFamily="34" charset="-122"/>
                <a:cs typeface="Inter" pitchFamily="34" charset="-120"/>
              </a:rPr>
              <a:t>consectetur adipiscing elit. sed do eiusmod tempor incididunt ut labore </a:t>
            </a:r>
            <a:endParaRPr lang="en-US" sz="1077" dirty="0"/>
          </a:p>
        </p:txBody>
      </p:sp>
      <p:sp>
        <p:nvSpPr>
          <p:cNvPr id="16" name="Text 14"/>
          <p:cNvSpPr/>
          <p:nvPr/>
        </p:nvSpPr>
        <p:spPr>
          <a:xfrm>
            <a:off x="6605588" y="2975071"/>
            <a:ext cx="2047875" cy="1228725"/>
          </a:xfrm>
          <a:prstGeom prst="rect">
            <a:avLst/>
          </a:prstGeom>
          <a:noFill/>
          <a:ln/>
        </p:spPr>
        <p:txBody>
          <a:bodyPr wrap="square" rtlCol="0" anchor="ctr"/>
          <a:lstStyle/>
          <a:p>
            <a:pPr algn="l" indent="0" marL="0">
              <a:lnSpc>
                <a:spcPts val="1615"/>
              </a:lnSpc>
              <a:buNone/>
            </a:pPr>
            <a:r>
              <a:rPr lang="en-US" sz="1077" b="1" spc="-12" kern="0" dirty="0">
                <a:solidFill>
                  <a:srgbClr val="262626">
                    <a:alpha val="99000"/>
                  </a:srgbClr>
                </a:solidFill>
                <a:latin typeface="Inter" pitchFamily="34" charset="0"/>
                <a:ea typeface="Inter" pitchFamily="34" charset="-122"/>
                <a:cs typeface="Inter" pitchFamily="34" charset="-120"/>
              </a:rPr>
              <a:t>Lorem ipsum</a:t>
            </a:r>
            <a:endParaRPr lang="en-US" sz="1077" dirty="0"/>
          </a:p>
          <a:p>
            <a:pPr algn="l" indent="0" marL="0">
              <a:lnSpc>
                <a:spcPts val="1615"/>
              </a:lnSpc>
              <a:buNone/>
            </a:pPr>
            <a:r>
              <a:rPr lang="en-US" sz="1077" b="1" spc="-12" kern="0" dirty="0">
                <a:solidFill>
                  <a:srgbClr val="262626">
                    <a:alpha val="99000"/>
                  </a:srgbClr>
                </a:solidFill>
                <a:latin typeface="Inter" pitchFamily="34" charset="0"/>
                <a:ea typeface="Inter" pitchFamily="34" charset="-122"/>
                <a:cs typeface="Inter" pitchFamily="34" charset="-120"/>
              </a:rPr>
              <a:t>dolor sit amet </a:t>
            </a:r>
            <a:endParaRPr lang="en-US" sz="1077" dirty="0"/>
          </a:p>
          <a:p>
            <a:pPr algn="l" indent="0" marL="0">
              <a:lnSpc>
                <a:spcPts val="1615"/>
              </a:lnSpc>
              <a:buNone/>
            </a:pPr>
            <a:r>
              <a:rPr lang="en-US" sz="1077" spc="-12" kern="0" dirty="0">
                <a:solidFill>
                  <a:srgbClr val="262626">
                    <a:alpha val="99000"/>
                  </a:srgbClr>
                </a:solidFill>
                <a:latin typeface="Inter" pitchFamily="34" charset="0"/>
                <a:ea typeface="Inter" pitchFamily="34" charset="-122"/>
                <a:cs typeface="Inter" pitchFamily="34" charset="-120"/>
              </a:rPr>
              <a:t>consectetur adipiscing elit. sed do eiusmod tempor incididunt ut labore </a:t>
            </a:r>
            <a:endParaRPr lang="en-US" sz="1077" dirty="0"/>
          </a:p>
        </p:txBody>
      </p:sp>
      <p:sp>
        <p:nvSpPr>
          <p:cNvPr id="17" name="Text 15"/>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000000">
                    <a:alpha val="99000"/>
                  </a:srgbClr>
                </a:solidFill>
                <a:latin typeface="Inter" pitchFamily="34" charset="0"/>
                <a:ea typeface="Inter" pitchFamily="34" charset="-122"/>
                <a:cs typeface="Inter" pitchFamily="34" charset="-120"/>
              </a:rPr>
              <a:t>Page | 13</a:t>
            </a:r>
            <a:endParaRPr lang="en-US" sz="952" dirty="0"/>
          </a:p>
        </p:txBody>
      </p:sp>
      <p:sp>
        <p:nvSpPr>
          <p:cNvPr id="18" name="Text 16"/>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000000">
                    <a:alpha val="99000"/>
                  </a:srgbClr>
                </a:solidFill>
                <a:latin typeface="Inter" pitchFamily="34" charset="0"/>
                <a:ea typeface="Inter" pitchFamily="34" charset="-122"/>
                <a:cs typeface="Inter" pitchFamily="34" charset="-120"/>
              </a:rPr>
              <a:t>yourwebsite.org</a:t>
            </a:r>
            <a:endParaRPr lang="en-US" sz="952"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D94D28"/>
        </a:solidFill>
      </p:bgPr>
    </p:bg>
    <p:spTree>
      <p:nvGrpSpPr>
        <p:cNvPr id="1" name=""/>
        <p:cNvGrpSpPr/>
        <p:nvPr/>
      </p:nvGrpSpPr>
      <p:grpSpPr>
        <a:xfrm>
          <a:off x="0" y="0"/>
          <a:ext cx="0" cy="0"/>
          <a:chOff x="0" y="0"/>
          <a:chExt cx="0" cy="0"/>
        </a:xfrm>
      </p:grpSpPr>
      <p:sp>
        <p:nvSpPr>
          <p:cNvPr id="2" name="Shape 0"/>
          <p:cNvSpPr/>
          <p:nvPr/>
        </p:nvSpPr>
        <p:spPr>
          <a:xfrm rot="1711555">
            <a:off x="5239230" y="-903075"/>
            <a:ext cx="2926872" cy="4814888"/>
          </a:xfrm>
          <a:prstGeom prst="ellipse">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1279411"/>
            <a:ext cx="2982627" cy="1965519"/>
          </a:xfrm>
          <a:prstGeom prst="rect">
            <a:avLst/>
          </a:prstGeom>
        </p:spPr>
      </p:pic>
      <p:pic>
        <p:nvPicPr>
          <p:cNvPr id="4" name="Image 1" descr="preencoded.png">    </p:cNvPr>
          <p:cNvPicPr>
            <a:picLocks noChangeAspect="1"/>
          </p:cNvPicPr>
          <p:nvPr/>
        </p:nvPicPr>
        <p:blipFill>
          <a:blip r:embed="rId2"/>
          <a:stretch>
            <a:fillRect/>
          </a:stretch>
        </p:blipFill>
        <p:spPr>
          <a:xfrm>
            <a:off x="3080677" y="1279411"/>
            <a:ext cx="2982627" cy="1965519"/>
          </a:xfrm>
          <a:prstGeom prst="rect">
            <a:avLst/>
          </a:prstGeom>
        </p:spPr>
      </p:pic>
      <p:pic>
        <p:nvPicPr>
          <p:cNvPr id="5" name="Image 2" descr="preencoded.png">    </p:cNvPr>
          <p:cNvPicPr>
            <a:picLocks noChangeAspect="1"/>
          </p:cNvPicPr>
          <p:nvPr/>
        </p:nvPicPr>
        <p:blipFill>
          <a:blip r:embed="rId3"/>
          <a:stretch>
            <a:fillRect/>
          </a:stretch>
        </p:blipFill>
        <p:spPr>
          <a:xfrm>
            <a:off x="6161373" y="1279411"/>
            <a:ext cx="2982627" cy="1965519"/>
          </a:xfrm>
          <a:prstGeom prst="rect">
            <a:avLst/>
          </a:prstGeom>
        </p:spPr>
      </p:pic>
      <p:pic>
        <p:nvPicPr>
          <p:cNvPr id="6" name="Image 3" descr="preencoded.png">    </p:cNvPr>
          <p:cNvPicPr>
            <a:picLocks noChangeAspect="1"/>
          </p:cNvPicPr>
          <p:nvPr/>
        </p:nvPicPr>
        <p:blipFill>
          <a:blip r:embed="rId4"/>
          <a:stretch>
            <a:fillRect/>
          </a:stretch>
        </p:blipFill>
        <p:spPr>
          <a:xfrm>
            <a:off x="0" y="3178229"/>
            <a:ext cx="2982627" cy="1964205"/>
          </a:xfrm>
          <a:prstGeom prst="rect">
            <a:avLst/>
          </a:prstGeom>
        </p:spPr>
      </p:pic>
      <p:pic>
        <p:nvPicPr>
          <p:cNvPr id="7" name="Image 4" descr="preencoded.png">    </p:cNvPr>
          <p:cNvPicPr>
            <a:picLocks noChangeAspect="1"/>
          </p:cNvPicPr>
          <p:nvPr/>
        </p:nvPicPr>
        <p:blipFill>
          <a:blip r:embed="rId5"/>
          <a:stretch>
            <a:fillRect/>
          </a:stretch>
        </p:blipFill>
        <p:spPr>
          <a:xfrm>
            <a:off x="3080677" y="3178229"/>
            <a:ext cx="2982627" cy="1964205"/>
          </a:xfrm>
          <a:prstGeom prst="rect">
            <a:avLst/>
          </a:prstGeom>
        </p:spPr>
      </p:pic>
      <p:pic>
        <p:nvPicPr>
          <p:cNvPr id="8" name="Image 5" descr="preencoded.png">    </p:cNvPr>
          <p:cNvPicPr>
            <a:picLocks noChangeAspect="1"/>
          </p:cNvPicPr>
          <p:nvPr/>
        </p:nvPicPr>
        <p:blipFill>
          <a:blip r:embed="rId6"/>
          <a:stretch>
            <a:fillRect/>
          </a:stretch>
        </p:blipFill>
        <p:spPr>
          <a:xfrm>
            <a:off x="6161373" y="3178229"/>
            <a:ext cx="2982627" cy="1964205"/>
          </a:xfrm>
          <a:prstGeom prst="rect">
            <a:avLst/>
          </a:prstGeom>
        </p:spPr>
      </p:pic>
      <p:sp>
        <p:nvSpPr>
          <p:cNvPr id="9" name="Text 1"/>
          <p:cNvSpPr/>
          <p:nvPr/>
        </p:nvSpPr>
        <p:spPr>
          <a:xfrm>
            <a:off x="933450" y="823913"/>
            <a:ext cx="3148013" cy="857250"/>
          </a:xfrm>
          <a:prstGeom prst="rect">
            <a:avLst/>
          </a:prstGeom>
          <a:noFill/>
          <a:ln/>
        </p:spPr>
        <p:txBody>
          <a:bodyPr wrap="square" rtlCol="0" anchor="ctr"/>
          <a:lstStyle/>
          <a:p>
            <a:pPr algn="l" indent="0" marL="0">
              <a:lnSpc>
                <a:spcPts val="6750"/>
              </a:lnSpc>
              <a:buNone/>
            </a:pPr>
            <a:r>
              <a:rPr lang="en-US" sz="4500" spc="-50" kern="0" dirty="0">
                <a:solidFill>
                  <a:srgbClr val="FFFFFF">
                    <a:alpha val="99000"/>
                  </a:srgbClr>
                </a:solidFill>
                <a:latin typeface="Inter" pitchFamily="34" charset="0"/>
                <a:ea typeface="Inter" pitchFamily="34" charset="-122"/>
                <a:cs typeface="Inter" pitchFamily="34" charset="-120"/>
              </a:rPr>
              <a:t>The </a:t>
            </a:r>
            <a:pPr algn="l" indent="0" marL="0">
              <a:lnSpc>
                <a:spcPts val="6750"/>
              </a:lnSpc>
              <a:buNone/>
            </a:pPr>
            <a:r>
              <a:rPr lang="en-US" sz="4500" b="1" spc="-50" kern="0" dirty="0">
                <a:solidFill>
                  <a:srgbClr val="FFFFFF">
                    <a:alpha val="99000"/>
                  </a:srgbClr>
                </a:solidFill>
                <a:latin typeface="Inter" pitchFamily="34" charset="0"/>
                <a:ea typeface="Inter" pitchFamily="34" charset="-122"/>
                <a:cs typeface="Inter" pitchFamily="34" charset="-120"/>
              </a:rPr>
              <a:t>Team</a:t>
            </a:r>
            <a:endParaRPr lang="en-US" sz="4500" dirty="0"/>
          </a:p>
        </p:txBody>
      </p:sp>
      <p:sp>
        <p:nvSpPr>
          <p:cNvPr id="10" name="Text 2"/>
          <p:cNvSpPr/>
          <p:nvPr/>
        </p:nvSpPr>
        <p:spPr>
          <a:xfrm>
            <a:off x="3460235" y="2334891"/>
            <a:ext cx="1481138" cy="785813"/>
          </a:xfrm>
          <a:prstGeom prst="rect">
            <a:avLst/>
          </a:prstGeom>
          <a:noFill/>
          <a:ln/>
        </p:spPr>
        <p:txBody>
          <a:bodyPr wrap="square" rtlCol="0" anchor="ctr"/>
          <a:lstStyle/>
          <a:p>
            <a:pPr algn="l" indent="0" marL="0">
              <a:lnSpc>
                <a:spcPts val="6188"/>
              </a:lnSpc>
              <a:buNone/>
            </a:pPr>
            <a:r>
              <a:rPr lang="en-US" sz="4125" spc="-45" kern="0" dirty="0">
                <a:solidFill>
                  <a:srgbClr val="FFFFFF">
                    <a:alpha val="99000"/>
                  </a:srgbClr>
                </a:solidFill>
                <a:latin typeface="Inter" pitchFamily="34" charset="0"/>
                <a:ea typeface="Inter" pitchFamily="34" charset="-122"/>
                <a:cs typeface="Inter" pitchFamily="34" charset="-120"/>
              </a:rPr>
              <a:t>Lina</a:t>
            </a:r>
            <a:endParaRPr lang="en-US" sz="4125" dirty="0"/>
          </a:p>
        </p:txBody>
      </p:sp>
      <p:sp>
        <p:nvSpPr>
          <p:cNvPr id="11" name="Text 3"/>
          <p:cNvSpPr/>
          <p:nvPr/>
        </p:nvSpPr>
        <p:spPr>
          <a:xfrm>
            <a:off x="366713" y="2333625"/>
            <a:ext cx="1514475" cy="785813"/>
          </a:xfrm>
          <a:prstGeom prst="rect">
            <a:avLst/>
          </a:prstGeom>
          <a:noFill/>
          <a:ln/>
        </p:spPr>
        <p:txBody>
          <a:bodyPr wrap="square" rtlCol="0" anchor="ctr"/>
          <a:lstStyle/>
          <a:p>
            <a:pPr algn="l" indent="0" marL="0">
              <a:lnSpc>
                <a:spcPts val="6188"/>
              </a:lnSpc>
              <a:buNone/>
            </a:pPr>
            <a:r>
              <a:rPr lang="en-US" sz="4125" spc="-45" kern="0" dirty="0">
                <a:solidFill>
                  <a:srgbClr val="FFFFFF">
                    <a:alpha val="99000"/>
                  </a:srgbClr>
                </a:solidFill>
                <a:latin typeface="Inter" pitchFamily="34" charset="0"/>
                <a:ea typeface="Inter" pitchFamily="34" charset="-122"/>
                <a:cs typeface="Inter" pitchFamily="34" charset="-120"/>
              </a:rPr>
              <a:t>Paul</a:t>
            </a:r>
            <a:endParaRPr lang="en-US" sz="4125" dirty="0"/>
          </a:p>
        </p:txBody>
      </p:sp>
      <p:sp>
        <p:nvSpPr>
          <p:cNvPr id="12" name="Text 4"/>
          <p:cNvSpPr/>
          <p:nvPr/>
        </p:nvSpPr>
        <p:spPr>
          <a:xfrm>
            <a:off x="6488134" y="2334891"/>
            <a:ext cx="1747838" cy="785813"/>
          </a:xfrm>
          <a:prstGeom prst="rect">
            <a:avLst/>
          </a:prstGeom>
          <a:noFill/>
          <a:ln/>
        </p:spPr>
        <p:txBody>
          <a:bodyPr wrap="square" rtlCol="0" anchor="ctr"/>
          <a:lstStyle/>
          <a:p>
            <a:pPr algn="l" indent="0" marL="0">
              <a:lnSpc>
                <a:spcPts val="6188"/>
              </a:lnSpc>
              <a:buNone/>
            </a:pPr>
            <a:r>
              <a:rPr lang="en-US" sz="4125" spc="-45" kern="0" dirty="0">
                <a:solidFill>
                  <a:srgbClr val="FFFFFF">
                    <a:alpha val="99000"/>
                  </a:srgbClr>
                </a:solidFill>
                <a:latin typeface="Inter" pitchFamily="34" charset="0"/>
                <a:ea typeface="Inter" pitchFamily="34" charset="-122"/>
                <a:cs typeface="Inter" pitchFamily="34" charset="-120"/>
              </a:rPr>
              <a:t>Carly</a:t>
            </a:r>
            <a:endParaRPr lang="en-US" sz="4125" dirty="0"/>
          </a:p>
        </p:txBody>
      </p:sp>
      <p:sp>
        <p:nvSpPr>
          <p:cNvPr id="13" name="Text 5"/>
          <p:cNvSpPr/>
          <p:nvPr/>
        </p:nvSpPr>
        <p:spPr>
          <a:xfrm>
            <a:off x="366340" y="4145277"/>
            <a:ext cx="1833562" cy="785813"/>
          </a:xfrm>
          <a:prstGeom prst="rect">
            <a:avLst/>
          </a:prstGeom>
          <a:noFill/>
          <a:ln/>
        </p:spPr>
        <p:txBody>
          <a:bodyPr wrap="square" rtlCol="0" anchor="ctr"/>
          <a:lstStyle/>
          <a:p>
            <a:pPr algn="l" indent="0" marL="0">
              <a:lnSpc>
                <a:spcPts val="6188"/>
              </a:lnSpc>
              <a:buNone/>
            </a:pPr>
            <a:r>
              <a:rPr lang="en-US" sz="4125" spc="-45" kern="0" dirty="0">
                <a:solidFill>
                  <a:srgbClr val="FFFFFF">
                    <a:alpha val="99000"/>
                  </a:srgbClr>
                </a:solidFill>
                <a:latin typeface="Inter" pitchFamily="34" charset="0"/>
                <a:ea typeface="Inter" pitchFamily="34" charset="-122"/>
                <a:cs typeface="Inter" pitchFamily="34" charset="-120"/>
              </a:rPr>
              <a:t>Remy</a:t>
            </a:r>
            <a:endParaRPr lang="en-US" sz="4125" dirty="0"/>
          </a:p>
        </p:txBody>
      </p:sp>
      <p:sp>
        <p:nvSpPr>
          <p:cNvPr id="14" name="Text 6"/>
          <p:cNvSpPr/>
          <p:nvPr/>
        </p:nvSpPr>
        <p:spPr>
          <a:xfrm>
            <a:off x="3460235" y="4145277"/>
            <a:ext cx="2209800" cy="785813"/>
          </a:xfrm>
          <a:prstGeom prst="rect">
            <a:avLst/>
          </a:prstGeom>
          <a:noFill/>
          <a:ln/>
        </p:spPr>
        <p:txBody>
          <a:bodyPr wrap="square" rtlCol="0" anchor="ctr"/>
          <a:lstStyle/>
          <a:p>
            <a:pPr algn="l" indent="0" marL="0">
              <a:lnSpc>
                <a:spcPts val="6188"/>
              </a:lnSpc>
              <a:buNone/>
            </a:pPr>
            <a:r>
              <a:rPr lang="en-US" sz="4125" spc="-45" kern="0" dirty="0">
                <a:solidFill>
                  <a:srgbClr val="FFFFFF">
                    <a:alpha val="99000"/>
                  </a:srgbClr>
                </a:solidFill>
                <a:latin typeface="Inter" pitchFamily="34" charset="0"/>
                <a:ea typeface="Inter" pitchFamily="34" charset="-122"/>
                <a:cs typeface="Inter" pitchFamily="34" charset="-120"/>
              </a:rPr>
              <a:t>Nairobi</a:t>
            </a:r>
            <a:endParaRPr lang="en-US" sz="4125" dirty="0"/>
          </a:p>
        </p:txBody>
      </p:sp>
      <p:sp>
        <p:nvSpPr>
          <p:cNvPr id="15" name="Text 7"/>
          <p:cNvSpPr/>
          <p:nvPr/>
        </p:nvSpPr>
        <p:spPr>
          <a:xfrm>
            <a:off x="6488134" y="4145277"/>
            <a:ext cx="2219325" cy="785813"/>
          </a:xfrm>
          <a:prstGeom prst="rect">
            <a:avLst/>
          </a:prstGeom>
          <a:noFill/>
          <a:ln/>
        </p:spPr>
        <p:txBody>
          <a:bodyPr wrap="square" rtlCol="0" anchor="ctr"/>
          <a:lstStyle/>
          <a:p>
            <a:pPr algn="l" indent="0" marL="0">
              <a:lnSpc>
                <a:spcPts val="6188"/>
              </a:lnSpc>
              <a:buNone/>
            </a:pPr>
            <a:r>
              <a:rPr lang="en-US" sz="4125" spc="-45" kern="0" dirty="0">
                <a:solidFill>
                  <a:srgbClr val="FFFFFF">
                    <a:alpha val="99000"/>
                  </a:srgbClr>
                </a:solidFill>
                <a:latin typeface="Inter" pitchFamily="34" charset="0"/>
                <a:ea typeface="Inter" pitchFamily="34" charset="-122"/>
                <a:cs typeface="Inter" pitchFamily="34" charset="-120"/>
              </a:rPr>
              <a:t>William</a:t>
            </a:r>
            <a:endParaRPr lang="en-US" sz="412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E1D7D0"/>
        </a:solidFill>
      </p:bgPr>
    </p:bg>
    <p:spTree>
      <p:nvGrpSpPr>
        <p:cNvPr id="1" name=""/>
        <p:cNvGrpSpPr/>
        <p:nvPr/>
      </p:nvGrpSpPr>
      <p:grpSpPr>
        <a:xfrm>
          <a:off x="0" y="0"/>
          <a:ext cx="0" cy="0"/>
          <a:chOff x="0" y="0"/>
          <a:chExt cx="0" cy="0"/>
        </a:xfrm>
      </p:grpSpPr>
      <p:sp>
        <p:nvSpPr>
          <p:cNvPr id="2" name="Shape 0"/>
          <p:cNvSpPr/>
          <p:nvPr/>
        </p:nvSpPr>
        <p:spPr>
          <a:xfrm rot="1711555">
            <a:off x="6489483" y="3336763"/>
            <a:ext cx="2055488" cy="3407035"/>
          </a:xfrm>
          <a:prstGeom prst="ellipse">
            <a:avLst/>
          </a:prstGeom>
          <a:solidFill>
            <a:srgbClr val="033145"/>
          </a:solidFill>
          <a:ln/>
        </p:spPr>
      </p:sp>
      <p:sp>
        <p:nvSpPr>
          <p:cNvPr id="3" name="Shape 1"/>
          <p:cNvSpPr/>
          <p:nvPr/>
        </p:nvSpPr>
        <p:spPr>
          <a:xfrm rot="1711555">
            <a:off x="1392950" y="-859770"/>
            <a:ext cx="2190750" cy="4814888"/>
          </a:xfrm>
          <a:prstGeom prst="ellipse">
            <a:avLst/>
          </a:prstGeom>
          <a:solidFill>
            <a:srgbClr val="D94D28">
              <a:alpha val="90000"/>
            </a:srgbClr>
          </a:solidFill>
          <a:ln/>
        </p:spPr>
      </p:sp>
      <p:sp>
        <p:nvSpPr>
          <p:cNvPr id="4" name="Text 2"/>
          <p:cNvSpPr/>
          <p:nvPr/>
        </p:nvSpPr>
        <p:spPr>
          <a:xfrm>
            <a:off x="2514600" y="1833563"/>
            <a:ext cx="4576763" cy="1219200"/>
          </a:xfrm>
          <a:prstGeom prst="rect">
            <a:avLst/>
          </a:prstGeom>
          <a:noFill/>
          <a:ln/>
        </p:spPr>
        <p:txBody>
          <a:bodyPr wrap="square" rtlCol="0" anchor="ctr"/>
          <a:lstStyle/>
          <a:p>
            <a:pPr algn="ctr" indent="0" marL="0">
              <a:lnSpc>
                <a:spcPts val="9600"/>
              </a:lnSpc>
              <a:buNone/>
            </a:pPr>
            <a:r>
              <a:rPr lang="en-US" sz="6400" b="1" spc="-70" kern="0" dirty="0">
                <a:solidFill>
                  <a:srgbClr val="033145">
                    <a:alpha val="99000"/>
                  </a:srgbClr>
                </a:solidFill>
                <a:latin typeface="Inter" pitchFamily="34" charset="0"/>
                <a:ea typeface="Inter" pitchFamily="34" charset="-122"/>
                <a:cs typeface="Inter" pitchFamily="34" charset="-120"/>
              </a:rPr>
              <a:t>Thank You</a:t>
            </a:r>
            <a:endParaRPr lang="en-US" sz="6400" dirty="0"/>
          </a:p>
        </p:txBody>
      </p:sp>
      <p:sp>
        <p:nvSpPr>
          <p:cNvPr id="5" name="Text 3"/>
          <p:cNvSpPr/>
          <p:nvPr/>
        </p:nvSpPr>
        <p:spPr>
          <a:xfrm>
            <a:off x="6100763" y="4321771"/>
            <a:ext cx="3257550" cy="214313"/>
          </a:xfrm>
          <a:prstGeom prst="rect">
            <a:avLst/>
          </a:prstGeom>
          <a:noFill/>
          <a:ln/>
        </p:spPr>
        <p:txBody>
          <a:bodyPr wrap="square" rtlCol="0" anchor="ctr"/>
          <a:lstStyle/>
          <a:p>
            <a:pPr algn="r" indent="0" marL="0">
              <a:lnSpc>
                <a:spcPts val="1688"/>
              </a:lnSpc>
              <a:buNone/>
            </a:pPr>
            <a:r>
              <a:rPr lang="en-US" sz="1125" spc="-12" kern="0" dirty="0">
                <a:solidFill>
                  <a:srgbClr val="033145">
                    <a:alpha val="99000"/>
                  </a:srgbClr>
                </a:solidFill>
                <a:latin typeface="Inter" pitchFamily="34" charset="0"/>
                <a:ea typeface="Inter" pitchFamily="34" charset="-122"/>
                <a:cs typeface="Inter" pitchFamily="34" charset="-120"/>
              </a:rPr>
              <a:t>400 Broome St, New York, NY 10013, USA</a:t>
            </a:r>
            <a:endParaRPr lang="en-US" sz="1125" dirty="0"/>
          </a:p>
        </p:txBody>
      </p:sp>
      <p:sp>
        <p:nvSpPr>
          <p:cNvPr id="6" name="Text 4"/>
          <p:cNvSpPr/>
          <p:nvPr/>
        </p:nvSpPr>
        <p:spPr>
          <a:xfrm>
            <a:off x="8415338" y="4095750"/>
            <a:ext cx="942975" cy="180975"/>
          </a:xfrm>
          <a:prstGeom prst="rect">
            <a:avLst/>
          </a:prstGeom>
          <a:noFill/>
          <a:ln/>
        </p:spPr>
        <p:txBody>
          <a:bodyPr wrap="square" rtlCol="0" anchor="ctr"/>
          <a:lstStyle/>
          <a:p>
            <a:pPr algn="r" indent="0" marL="0">
              <a:lnSpc>
                <a:spcPts val="1406"/>
              </a:lnSpc>
              <a:buNone/>
            </a:pPr>
            <a:r>
              <a:rPr lang="en-US" sz="938" spc="-10" kern="0" dirty="0">
                <a:solidFill>
                  <a:srgbClr val="287293">
                    <a:alpha val="99000"/>
                  </a:srgbClr>
                </a:solidFill>
                <a:latin typeface="Inter" pitchFamily="34" charset="0"/>
                <a:ea typeface="Inter" pitchFamily="34" charset="-122"/>
                <a:cs typeface="Inter" pitchFamily="34" charset="-120"/>
              </a:rPr>
              <a:t>Location</a:t>
            </a:r>
            <a:endParaRPr lang="en-US" sz="938" dirty="0"/>
          </a:p>
        </p:txBody>
      </p:sp>
      <p:sp>
        <p:nvSpPr>
          <p:cNvPr id="7" name="Text 5"/>
          <p:cNvSpPr/>
          <p:nvPr/>
        </p:nvSpPr>
        <p:spPr>
          <a:xfrm>
            <a:off x="6310313" y="352425"/>
            <a:ext cx="3048000" cy="214313"/>
          </a:xfrm>
          <a:prstGeom prst="rect">
            <a:avLst/>
          </a:prstGeom>
          <a:noFill/>
          <a:ln/>
        </p:spPr>
        <p:txBody>
          <a:bodyPr wrap="square" rtlCol="0" anchor="ctr"/>
          <a:lstStyle/>
          <a:p>
            <a:pPr algn="r" indent="0" marL="0">
              <a:lnSpc>
                <a:spcPts val="1688"/>
              </a:lnSpc>
              <a:buNone/>
            </a:pPr>
            <a:r>
              <a:rPr lang="en-US" sz="1125" spc="-12" kern="0" dirty="0">
                <a:solidFill>
                  <a:srgbClr val="000000">
                    <a:alpha val="99000"/>
                  </a:srgbClr>
                </a:solidFill>
                <a:latin typeface="Inter" pitchFamily="34" charset="0"/>
                <a:ea typeface="Inter" pitchFamily="34" charset="-122"/>
                <a:cs typeface="Inter" pitchFamily="34" charset="-120"/>
              </a:rPr>
              <a:t>Building a Roadmap for Success</a:t>
            </a:r>
            <a:endParaRPr lang="en-US" sz="1125" dirty="0"/>
          </a:p>
        </p:txBody>
      </p:sp>
      <p:sp>
        <p:nvSpPr>
          <p:cNvPr id="8" name="Text 6"/>
          <p:cNvSpPr/>
          <p:nvPr/>
        </p:nvSpPr>
        <p:spPr>
          <a:xfrm>
            <a:off x="4086225" y="4321771"/>
            <a:ext cx="1614488" cy="214313"/>
          </a:xfrm>
          <a:prstGeom prst="rect">
            <a:avLst/>
          </a:prstGeom>
          <a:noFill/>
          <a:ln/>
        </p:spPr>
        <p:txBody>
          <a:bodyPr wrap="square" rtlCol="0" anchor="ctr"/>
          <a:lstStyle/>
          <a:p>
            <a:pPr algn="r" indent="0" marL="0">
              <a:lnSpc>
                <a:spcPts val="1688"/>
              </a:lnSpc>
              <a:buNone/>
            </a:pPr>
            <a:r>
              <a:rPr lang="en-US" sz="1125" spc="-12" kern="0" dirty="0">
                <a:solidFill>
                  <a:srgbClr val="033145">
                    <a:alpha val="99000"/>
                  </a:srgbClr>
                </a:solidFill>
                <a:latin typeface="Inter" pitchFamily="34" charset="0"/>
                <a:ea typeface="Inter" pitchFamily="34" charset="-122"/>
                <a:cs typeface="Inter" pitchFamily="34" charset="-120"/>
              </a:rPr>
              <a:t>yourwebsite.com</a:t>
            </a:r>
            <a:endParaRPr lang="en-US" sz="1125" dirty="0"/>
          </a:p>
        </p:txBody>
      </p:sp>
      <p:sp>
        <p:nvSpPr>
          <p:cNvPr id="9" name="Text 7"/>
          <p:cNvSpPr/>
          <p:nvPr/>
        </p:nvSpPr>
        <p:spPr>
          <a:xfrm>
            <a:off x="4786313" y="4095750"/>
            <a:ext cx="914400" cy="180975"/>
          </a:xfrm>
          <a:prstGeom prst="rect">
            <a:avLst/>
          </a:prstGeom>
          <a:noFill/>
          <a:ln/>
        </p:spPr>
        <p:txBody>
          <a:bodyPr wrap="square" rtlCol="0" anchor="ctr"/>
          <a:lstStyle/>
          <a:p>
            <a:pPr algn="r" indent="0" marL="0">
              <a:lnSpc>
                <a:spcPts val="1406"/>
              </a:lnSpc>
              <a:buNone/>
            </a:pPr>
            <a:r>
              <a:rPr lang="en-US" sz="938" spc="-10" kern="0" dirty="0">
                <a:solidFill>
                  <a:srgbClr val="287293">
                    <a:alpha val="99000"/>
                  </a:srgbClr>
                </a:solidFill>
                <a:latin typeface="Inter" pitchFamily="34" charset="0"/>
                <a:ea typeface="Inter" pitchFamily="34" charset="-122"/>
                <a:cs typeface="Inter" pitchFamily="34" charset="-120"/>
              </a:rPr>
              <a:t>Website</a:t>
            </a:r>
            <a:endParaRPr lang="en-US" sz="938" dirty="0"/>
          </a:p>
        </p:txBody>
      </p:sp>
      <p:sp>
        <p:nvSpPr>
          <p:cNvPr id="10" name="Text 8"/>
          <p:cNvSpPr/>
          <p:nvPr/>
        </p:nvSpPr>
        <p:spPr>
          <a:xfrm>
            <a:off x="2305050" y="4321771"/>
            <a:ext cx="1571625" cy="214313"/>
          </a:xfrm>
          <a:prstGeom prst="rect">
            <a:avLst/>
          </a:prstGeom>
          <a:noFill/>
          <a:ln/>
        </p:spPr>
        <p:txBody>
          <a:bodyPr wrap="square" rtlCol="0" anchor="ctr"/>
          <a:lstStyle/>
          <a:p>
            <a:pPr algn="r" indent="0" marL="0">
              <a:lnSpc>
                <a:spcPts val="1688"/>
              </a:lnSpc>
              <a:buNone/>
            </a:pPr>
            <a:r>
              <a:rPr lang="en-US" sz="1125" spc="-12" kern="0" dirty="0">
                <a:solidFill>
                  <a:srgbClr val="033145">
                    <a:alpha val="99000"/>
                  </a:srgbClr>
                </a:solidFill>
                <a:latin typeface="Inter" pitchFamily="34" charset="0"/>
                <a:ea typeface="Inter" pitchFamily="34" charset="-122"/>
                <a:cs typeface="Inter" pitchFamily="34" charset="-120"/>
              </a:rPr>
              <a:t>(+1) 122 443224</a:t>
            </a:r>
            <a:endParaRPr lang="en-US" sz="1125" dirty="0"/>
          </a:p>
        </p:txBody>
      </p:sp>
      <p:sp>
        <p:nvSpPr>
          <p:cNvPr id="11" name="Text 9"/>
          <p:cNvSpPr/>
          <p:nvPr/>
        </p:nvSpPr>
        <p:spPr>
          <a:xfrm>
            <a:off x="3062288" y="4095750"/>
            <a:ext cx="814388" cy="180975"/>
          </a:xfrm>
          <a:prstGeom prst="rect">
            <a:avLst/>
          </a:prstGeom>
          <a:noFill/>
          <a:ln/>
        </p:spPr>
        <p:txBody>
          <a:bodyPr wrap="square" rtlCol="0" anchor="ctr"/>
          <a:lstStyle/>
          <a:p>
            <a:pPr algn="r" indent="0" marL="0">
              <a:lnSpc>
                <a:spcPts val="1406"/>
              </a:lnSpc>
              <a:buNone/>
            </a:pPr>
            <a:r>
              <a:rPr lang="en-US" sz="938" spc="-10" kern="0" dirty="0">
                <a:solidFill>
                  <a:srgbClr val="287293">
                    <a:alpha val="99000"/>
                  </a:srgbClr>
                </a:solidFill>
                <a:latin typeface="Inter" pitchFamily="34" charset="0"/>
                <a:ea typeface="Inter" pitchFamily="34" charset="-122"/>
                <a:cs typeface="Inter" pitchFamily="34" charset="-120"/>
              </a:rPr>
              <a:t>Phone</a:t>
            </a:r>
            <a:endParaRPr lang="en-US" sz="93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E1D7D0"/>
        </a:solidFill>
      </p:bgPr>
    </p:bg>
    <p:spTree>
      <p:nvGrpSpPr>
        <p:cNvPr id="1" name=""/>
        <p:cNvGrpSpPr/>
        <p:nvPr/>
      </p:nvGrpSpPr>
      <p:grpSpPr>
        <a:xfrm>
          <a:off x="0" y="0"/>
          <a:ext cx="0" cy="0"/>
          <a:chOff x="0" y="0"/>
          <a:chExt cx="0" cy="0"/>
        </a:xfrm>
      </p:grpSpPr>
      <p:sp>
        <p:nvSpPr>
          <p:cNvPr id="2" name="Shape 0"/>
          <p:cNvSpPr/>
          <p:nvPr/>
        </p:nvSpPr>
        <p:spPr>
          <a:xfrm rot="1711555">
            <a:off x="5679200" y="1754842"/>
            <a:ext cx="2190750" cy="4814888"/>
          </a:xfrm>
          <a:prstGeom prst="ellipse">
            <a:avLst/>
          </a:prstGeom>
          <a:solidFill>
            <a:srgbClr val="D94D28">
              <a:alpha val="60000"/>
            </a:srgbClr>
          </a:solidFill>
          <a:ln/>
        </p:spPr>
      </p:sp>
      <p:sp>
        <p:nvSpPr>
          <p:cNvPr id="3" name="Text 1"/>
          <p:cNvSpPr/>
          <p:nvPr/>
        </p:nvSpPr>
        <p:spPr>
          <a:xfrm>
            <a:off x="2009775" y="2066925"/>
            <a:ext cx="5579585" cy="1009650"/>
          </a:xfrm>
          <a:prstGeom prst="rect">
            <a:avLst/>
          </a:prstGeom>
          <a:noFill/>
          <a:ln/>
        </p:spPr>
        <p:txBody>
          <a:bodyPr wrap="square" rtlCol="0" anchor="ctr"/>
          <a:lstStyle/>
          <a:p>
            <a:pPr algn="ctr" indent="0" marL="0">
              <a:lnSpc>
                <a:spcPts val="1969"/>
              </a:lnSpc>
              <a:buNone/>
            </a:pPr>
            <a:r>
              <a:rPr lang="en-US" sz="1313" spc="-14" kern="0" dirty="0">
                <a:solidFill>
                  <a:srgbClr val="287293">
                    <a:alpha val="99000"/>
                  </a:srgbClr>
                </a:solidFill>
                <a:latin typeface="Inter" pitchFamily="34" charset="0"/>
                <a:ea typeface="Inter" pitchFamily="34" charset="-122"/>
                <a:cs typeface="Inter" pitchFamily="34" charset="-120"/>
              </a:rPr>
              <a:t>Welcome to our startup strategy presentation. Today, we'll walk you through our strategic approach to building a successful startup, covering market analysis, product development, financial planning, and more.</a:t>
            </a:r>
            <a:endParaRPr lang="en-US" sz="1313" dirty="0"/>
          </a:p>
        </p:txBody>
      </p:sp>
      <p:sp>
        <p:nvSpPr>
          <p:cNvPr id="4" name="Text 2"/>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000000">
                    <a:alpha val="99000"/>
                  </a:srgbClr>
                </a:solidFill>
                <a:latin typeface="Inter" pitchFamily="34" charset="0"/>
                <a:ea typeface="Inter" pitchFamily="34" charset="-122"/>
                <a:cs typeface="Inter" pitchFamily="34" charset="-120"/>
              </a:rPr>
              <a:t>Page | 2</a:t>
            </a:r>
            <a:endParaRPr lang="en-US" sz="952" dirty="0"/>
          </a:p>
        </p:txBody>
      </p:sp>
      <p:sp>
        <p:nvSpPr>
          <p:cNvPr id="5" name="Text 3"/>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000000">
                    <a:alpha val="99000"/>
                  </a:srgbClr>
                </a:solidFill>
                <a:latin typeface="Inter" pitchFamily="34" charset="0"/>
                <a:ea typeface="Inter" pitchFamily="34" charset="-122"/>
                <a:cs typeface="Inter" pitchFamily="34" charset="-120"/>
              </a:rPr>
              <a:t>yourwebsite.org</a:t>
            </a:r>
            <a:endParaRPr lang="en-US" sz="952" dirty="0"/>
          </a:p>
        </p:txBody>
      </p:sp>
      <p:sp>
        <p:nvSpPr>
          <p:cNvPr id="6" name="Text 4"/>
          <p:cNvSpPr/>
          <p:nvPr/>
        </p:nvSpPr>
        <p:spPr>
          <a:xfrm>
            <a:off x="8031956" y="1007269"/>
            <a:ext cx="1952625" cy="214313"/>
          </a:xfrm>
          <a:prstGeom prst="rect">
            <a:avLst/>
          </a:prstGeom>
          <a:noFill/>
          <a:ln/>
        </p:spPr>
        <p:txBody>
          <a:bodyPr wrap="square" rtlCol="0" anchor="ctr"/>
          <a:lstStyle/>
          <a:p>
            <a:pPr algn="l" indent="0" marL="0">
              <a:lnSpc>
                <a:spcPts val="1688"/>
              </a:lnSpc>
              <a:buNone/>
            </a:pPr>
            <a:r>
              <a:rPr lang="en-US" sz="1125" spc="-12" kern="0" dirty="0">
                <a:solidFill>
                  <a:srgbClr val="287293">
                    <a:alpha val="99000"/>
                  </a:srgbClr>
                </a:solidFill>
                <a:latin typeface="Inter" pitchFamily="34" charset="0"/>
                <a:ea typeface="Inter" pitchFamily="34" charset="-122"/>
                <a:cs typeface="Inter" pitchFamily="34" charset="-120"/>
              </a:rPr>
              <a:t>Your Best Choice</a:t>
            </a:r>
            <a:endParaRPr lang="en-US" sz="11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287293"/>
        </a:solidFill>
      </p:bgPr>
    </p:bg>
    <p:spTree>
      <p:nvGrpSpPr>
        <p:cNvPr id="1" name=""/>
        <p:cNvGrpSpPr/>
        <p:nvPr/>
      </p:nvGrpSpPr>
      <p:grpSpPr>
        <a:xfrm>
          <a:off x="0" y="0"/>
          <a:ext cx="0" cy="0"/>
          <a:chOff x="0" y="0"/>
          <a:chExt cx="0" cy="0"/>
        </a:xfrm>
      </p:grpSpPr>
      <p:sp>
        <p:nvSpPr>
          <p:cNvPr id="2" name="Shape 0"/>
          <p:cNvSpPr/>
          <p:nvPr/>
        </p:nvSpPr>
        <p:spPr>
          <a:xfrm rot="1711555">
            <a:off x="3878975" y="-1607483"/>
            <a:ext cx="2190750" cy="4814888"/>
          </a:xfrm>
          <a:prstGeom prst="ellipse">
            <a:avLst/>
          </a:prstGeom>
          <a:solidFill>
            <a:srgbClr val="D94D28"/>
          </a:solidFill>
          <a:ln/>
        </p:spPr>
      </p:sp>
      <p:pic>
        <p:nvPicPr>
          <p:cNvPr id="3" name="Image 0" descr="preencoded.png">    </p:cNvPr>
          <p:cNvPicPr>
            <a:picLocks noChangeAspect="1"/>
          </p:cNvPicPr>
          <p:nvPr/>
        </p:nvPicPr>
        <p:blipFill>
          <a:blip r:embed="rId1"/>
          <a:stretch>
            <a:fillRect/>
          </a:stretch>
        </p:blipFill>
        <p:spPr>
          <a:xfrm>
            <a:off x="5029200" y="0"/>
            <a:ext cx="4114800" cy="5143500"/>
          </a:xfrm>
          <a:prstGeom prst="rect">
            <a:avLst/>
          </a:prstGeom>
        </p:spPr>
      </p:pic>
      <p:sp>
        <p:nvSpPr>
          <p:cNvPr id="4" name="Text 1"/>
          <p:cNvSpPr/>
          <p:nvPr/>
        </p:nvSpPr>
        <p:spPr>
          <a:xfrm>
            <a:off x="800100" y="3009900"/>
            <a:ext cx="3429000" cy="857250"/>
          </a:xfrm>
          <a:prstGeom prst="rect">
            <a:avLst/>
          </a:prstGeom>
          <a:noFill/>
          <a:ln/>
        </p:spPr>
        <p:txBody>
          <a:bodyPr wrap="square" rtlCol="0" anchor="ctr"/>
          <a:lstStyle/>
          <a:p>
            <a:pPr algn="l" indent="0" marL="0">
              <a:lnSpc>
                <a:spcPts val="1688"/>
              </a:lnSpc>
              <a:buNone/>
            </a:pPr>
            <a:r>
              <a:rPr lang="en-US" sz="1125" spc="-12" kern="0" dirty="0">
                <a:solidFill>
                  <a:srgbClr val="E1D7D0">
                    <a:alpha val="99000"/>
                  </a:srgbClr>
                </a:solidFill>
                <a:latin typeface="Inter" pitchFamily="34" charset="0"/>
                <a:ea typeface="Inter" pitchFamily="34" charset="-122"/>
                <a:cs typeface="Inter" pitchFamily="34" charset="-120"/>
              </a:rPr>
              <a:t>Many businesses struggle with [specific problem]. This issue affects [target market] by [consequence]. Our startup aims to address this by providing [solution].</a:t>
            </a:r>
            <a:endParaRPr lang="en-US" sz="1125" dirty="0"/>
          </a:p>
        </p:txBody>
      </p:sp>
      <p:sp>
        <p:nvSpPr>
          <p:cNvPr id="5" name="Text 2"/>
          <p:cNvSpPr/>
          <p:nvPr/>
        </p:nvSpPr>
        <p:spPr>
          <a:xfrm>
            <a:off x="800535" y="1362075"/>
            <a:ext cx="4038600" cy="1371600"/>
          </a:xfrm>
          <a:prstGeom prst="rect">
            <a:avLst/>
          </a:prstGeom>
          <a:noFill/>
          <a:ln/>
        </p:spPr>
        <p:txBody>
          <a:bodyPr wrap="square" rtlCol="0" anchor="ctr"/>
          <a:lstStyle/>
          <a:p>
            <a:pPr algn="l" indent="0" marL="0">
              <a:lnSpc>
                <a:spcPts val="3600"/>
              </a:lnSpc>
              <a:buNone/>
            </a:pPr>
            <a:r>
              <a:rPr lang="en-US" sz="3000" spc="-33" kern="0" dirty="0">
                <a:solidFill>
                  <a:srgbClr val="E1D7D0">
                    <a:alpha val="99000"/>
                  </a:srgbClr>
                </a:solidFill>
                <a:latin typeface="Inter" pitchFamily="34" charset="0"/>
                <a:ea typeface="Inter" pitchFamily="34" charset="-122"/>
                <a:cs typeface="Inter" pitchFamily="34" charset="-120"/>
              </a:rPr>
              <a:t>Understanding the Key Challenges We Aim to </a:t>
            </a:r>
            <a:pPr algn="l" indent="0" marL="0">
              <a:lnSpc>
                <a:spcPts val="3600"/>
              </a:lnSpc>
              <a:buNone/>
            </a:pPr>
            <a:r>
              <a:rPr lang="en-US" sz="3000" b="1" spc="-33" kern="0" dirty="0">
                <a:solidFill>
                  <a:srgbClr val="E1D7D0">
                    <a:alpha val="99000"/>
                  </a:srgbClr>
                </a:solidFill>
                <a:latin typeface="Inter" pitchFamily="34" charset="0"/>
                <a:ea typeface="Inter" pitchFamily="34" charset="-122"/>
                <a:cs typeface="Inter" pitchFamily="34" charset="-120"/>
              </a:rPr>
              <a:t>Solve</a:t>
            </a:r>
            <a:endParaRPr lang="en-US" sz="3000" dirty="0"/>
          </a:p>
        </p:txBody>
      </p:sp>
      <p:sp>
        <p:nvSpPr>
          <p:cNvPr id="6" name="Text 3"/>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Page | 3</a:t>
            </a:r>
            <a:endParaRPr lang="en-US" sz="952" dirty="0"/>
          </a:p>
        </p:txBody>
      </p:sp>
      <p:sp>
        <p:nvSpPr>
          <p:cNvPr id="7" name="Text 4"/>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yourwebsite.org</a:t>
            </a:r>
            <a:endParaRPr lang="en-US" sz="95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D94D28"/>
        </a:solidFill>
      </p:bgPr>
    </p:bg>
    <p:spTree>
      <p:nvGrpSpPr>
        <p:cNvPr id="1" name=""/>
        <p:cNvGrpSpPr/>
        <p:nvPr/>
      </p:nvGrpSpPr>
      <p:grpSpPr>
        <a:xfrm>
          <a:off x="0" y="0"/>
          <a:ext cx="0" cy="0"/>
          <a:chOff x="0" y="0"/>
          <a:chExt cx="0" cy="0"/>
        </a:xfrm>
      </p:grpSpPr>
      <p:sp>
        <p:nvSpPr>
          <p:cNvPr id="2" name="Shape 0"/>
          <p:cNvSpPr/>
          <p:nvPr/>
        </p:nvSpPr>
        <p:spPr>
          <a:xfrm rot="1711555">
            <a:off x="7217487" y="-2621895"/>
            <a:ext cx="2190750" cy="4814888"/>
          </a:xfrm>
          <a:prstGeom prst="ellipse">
            <a:avLst/>
          </a:prstGeom>
          <a:solidFill>
            <a:srgbClr val="FFFFFF"/>
          </a:solidFill>
          <a:ln/>
        </p:spPr>
      </p:sp>
      <p:pic>
        <p:nvPicPr>
          <p:cNvPr id="3" name="Image 0" descr="preencoded.png">    </p:cNvPr>
          <p:cNvPicPr>
            <a:picLocks noChangeAspect="1"/>
          </p:cNvPicPr>
          <p:nvPr/>
        </p:nvPicPr>
        <p:blipFill>
          <a:blip r:embed="rId1"/>
          <a:stretch>
            <a:fillRect/>
          </a:stretch>
        </p:blipFill>
        <p:spPr>
          <a:xfrm>
            <a:off x="0" y="947737"/>
            <a:ext cx="4048125" cy="3586163"/>
          </a:xfrm>
          <a:prstGeom prst="rect">
            <a:avLst/>
          </a:prstGeom>
        </p:spPr>
      </p:pic>
      <p:pic>
        <p:nvPicPr>
          <p:cNvPr id="4" name="Image 1" descr="preencoded.png">    </p:cNvPr>
          <p:cNvPicPr>
            <a:picLocks noChangeAspect="1"/>
          </p:cNvPicPr>
          <p:nvPr/>
        </p:nvPicPr>
        <p:blipFill>
          <a:blip r:embed="rId2"/>
          <a:stretch>
            <a:fillRect/>
          </a:stretch>
        </p:blipFill>
        <p:spPr>
          <a:xfrm>
            <a:off x="4514850" y="2616957"/>
            <a:ext cx="3986213" cy="5031"/>
          </a:xfrm>
          <a:prstGeom prst="rect">
            <a:avLst/>
          </a:prstGeom>
        </p:spPr>
      </p:pic>
      <p:pic>
        <p:nvPicPr>
          <p:cNvPr id="5" name="Image 2" descr="preencoded.png">    </p:cNvPr>
          <p:cNvPicPr>
            <a:picLocks noChangeAspect="1"/>
          </p:cNvPicPr>
          <p:nvPr/>
        </p:nvPicPr>
        <p:blipFill>
          <a:blip r:embed="rId3"/>
          <a:stretch>
            <a:fillRect/>
          </a:stretch>
        </p:blipFill>
        <p:spPr>
          <a:xfrm>
            <a:off x="4514850" y="3688519"/>
            <a:ext cx="3986213" cy="5031"/>
          </a:xfrm>
          <a:prstGeom prst="rect">
            <a:avLst/>
          </a:prstGeom>
        </p:spPr>
      </p:pic>
      <p:sp>
        <p:nvSpPr>
          <p:cNvPr id="6" name="Text 1"/>
          <p:cNvSpPr/>
          <p:nvPr/>
        </p:nvSpPr>
        <p:spPr>
          <a:xfrm>
            <a:off x="4513573" y="723900"/>
            <a:ext cx="3690938" cy="857250"/>
          </a:xfrm>
          <a:prstGeom prst="rect">
            <a:avLst/>
          </a:prstGeom>
          <a:noFill/>
          <a:ln/>
        </p:spPr>
        <p:txBody>
          <a:bodyPr wrap="square" rtlCol="0" anchor="ctr"/>
          <a:lstStyle/>
          <a:p>
            <a:pPr algn="l" indent="0" marL="0">
              <a:lnSpc>
                <a:spcPts val="6750"/>
              </a:lnSpc>
              <a:buNone/>
            </a:pPr>
            <a:r>
              <a:rPr lang="en-US" sz="4500" spc="-50" kern="0" dirty="0">
                <a:solidFill>
                  <a:srgbClr val="FFFFFF">
                    <a:alpha val="99000"/>
                  </a:srgbClr>
                </a:solidFill>
                <a:latin typeface="Inter" pitchFamily="34" charset="0"/>
                <a:ea typeface="Inter" pitchFamily="34" charset="-122"/>
                <a:cs typeface="Inter" pitchFamily="34" charset="-120"/>
              </a:rPr>
              <a:t>Our</a:t>
            </a:r>
            <a:pPr algn="l" indent="0" marL="0">
              <a:lnSpc>
                <a:spcPts val="6750"/>
              </a:lnSpc>
              <a:buNone/>
            </a:pPr>
            <a:r>
              <a:rPr lang="en-US" sz="4500" b="1" spc="-50" kern="0" dirty="0">
                <a:solidFill>
                  <a:srgbClr val="FFFFFF">
                    <a:alpha val="99000"/>
                  </a:srgbClr>
                </a:solidFill>
                <a:latin typeface="Inter" pitchFamily="34" charset="0"/>
                <a:ea typeface="Inter" pitchFamily="34" charset="-122"/>
                <a:cs typeface="Inter" pitchFamily="34" charset="-120"/>
              </a:rPr>
              <a:t> Mission</a:t>
            </a:r>
            <a:endParaRPr lang="en-US" sz="4500" dirty="0"/>
          </a:p>
        </p:txBody>
      </p:sp>
      <p:sp>
        <p:nvSpPr>
          <p:cNvPr id="7" name="Text 2"/>
          <p:cNvSpPr/>
          <p:nvPr/>
        </p:nvSpPr>
        <p:spPr>
          <a:xfrm>
            <a:off x="4514850" y="2074255"/>
            <a:ext cx="3719513" cy="209550"/>
          </a:xfrm>
          <a:prstGeom prst="rect">
            <a:avLst/>
          </a:prstGeom>
          <a:noFill/>
          <a:ln/>
        </p:spPr>
        <p:txBody>
          <a:bodyPr wrap="square" rtlCol="0" anchor="ctr"/>
          <a:lstStyle/>
          <a:p>
            <a:pPr algn="l" indent="0" marL="0">
              <a:lnSpc>
                <a:spcPts val="1638"/>
              </a:lnSpc>
              <a:buNone/>
            </a:pPr>
            <a:r>
              <a:rPr lang="en-US" sz="1092" spc="-12" kern="0" dirty="0">
                <a:solidFill>
                  <a:srgbClr val="FFFFFF">
                    <a:alpha val="99000"/>
                  </a:srgbClr>
                </a:solidFill>
                <a:latin typeface="Inter" pitchFamily="34" charset="0"/>
                <a:ea typeface="Inter" pitchFamily="34" charset="-122"/>
                <a:cs typeface="Inter" pitchFamily="34" charset="-120"/>
              </a:rPr>
              <a:t>Many businesses struggle with [specific problem].</a:t>
            </a:r>
            <a:endParaRPr lang="en-US" sz="1092" dirty="0"/>
          </a:p>
        </p:txBody>
      </p:sp>
      <p:sp>
        <p:nvSpPr>
          <p:cNvPr id="8" name="Text 3"/>
          <p:cNvSpPr/>
          <p:nvPr/>
        </p:nvSpPr>
        <p:spPr>
          <a:xfrm>
            <a:off x="4514850" y="3198205"/>
            <a:ext cx="3719513" cy="209550"/>
          </a:xfrm>
          <a:prstGeom prst="rect">
            <a:avLst/>
          </a:prstGeom>
          <a:noFill/>
          <a:ln/>
        </p:spPr>
        <p:txBody>
          <a:bodyPr wrap="square" rtlCol="0" anchor="ctr"/>
          <a:lstStyle/>
          <a:p>
            <a:pPr algn="l" indent="0" marL="0">
              <a:lnSpc>
                <a:spcPts val="1638"/>
              </a:lnSpc>
              <a:buNone/>
            </a:pPr>
            <a:r>
              <a:rPr lang="en-US" sz="1092" spc="-12" kern="0" dirty="0">
                <a:solidFill>
                  <a:srgbClr val="FFFFFF">
                    <a:alpha val="99000"/>
                  </a:srgbClr>
                </a:solidFill>
                <a:latin typeface="Inter" pitchFamily="34" charset="0"/>
                <a:ea typeface="Inter" pitchFamily="34" charset="-122"/>
                <a:cs typeface="Inter" pitchFamily="34" charset="-120"/>
              </a:rPr>
              <a:t>Many businesses struggle with [specific problem].</a:t>
            </a:r>
            <a:endParaRPr lang="en-US" sz="1092" dirty="0"/>
          </a:p>
        </p:txBody>
      </p:sp>
      <p:sp>
        <p:nvSpPr>
          <p:cNvPr id="9" name="Text 4"/>
          <p:cNvSpPr/>
          <p:nvPr/>
        </p:nvSpPr>
        <p:spPr>
          <a:xfrm>
            <a:off x="4514850" y="4322155"/>
            <a:ext cx="3719513" cy="209550"/>
          </a:xfrm>
          <a:prstGeom prst="rect">
            <a:avLst/>
          </a:prstGeom>
          <a:noFill/>
          <a:ln/>
        </p:spPr>
        <p:txBody>
          <a:bodyPr wrap="square" rtlCol="0" anchor="ctr"/>
          <a:lstStyle/>
          <a:p>
            <a:pPr algn="l" indent="0" marL="0">
              <a:lnSpc>
                <a:spcPts val="1638"/>
              </a:lnSpc>
              <a:buNone/>
            </a:pPr>
            <a:r>
              <a:rPr lang="en-US" sz="1092" spc="-12" kern="0" dirty="0">
                <a:solidFill>
                  <a:srgbClr val="FFFFFF">
                    <a:alpha val="99000"/>
                  </a:srgbClr>
                </a:solidFill>
                <a:latin typeface="Inter" pitchFamily="34" charset="0"/>
                <a:ea typeface="Inter" pitchFamily="34" charset="-122"/>
                <a:cs typeface="Inter" pitchFamily="34" charset="-120"/>
              </a:rPr>
              <a:t>Many businesses struggle with [specific problem].</a:t>
            </a:r>
            <a:endParaRPr lang="en-US" sz="1092" dirty="0"/>
          </a:p>
        </p:txBody>
      </p:sp>
      <p:sp>
        <p:nvSpPr>
          <p:cNvPr id="10" name="Text 5"/>
          <p:cNvSpPr/>
          <p:nvPr/>
        </p:nvSpPr>
        <p:spPr>
          <a:xfrm>
            <a:off x="4514850" y="1773994"/>
            <a:ext cx="1524000" cy="238125"/>
          </a:xfrm>
          <a:prstGeom prst="rect">
            <a:avLst/>
          </a:prstGeom>
          <a:noFill/>
          <a:ln/>
        </p:spPr>
        <p:txBody>
          <a:bodyPr wrap="square" rtlCol="0" anchor="ctr"/>
          <a:lstStyle/>
          <a:p>
            <a:pPr algn="l" indent="0" marL="0">
              <a:lnSpc>
                <a:spcPts val="1871"/>
              </a:lnSpc>
              <a:buNone/>
            </a:pPr>
            <a:r>
              <a:rPr lang="en-US" sz="1248" b="1" spc="-14" kern="0" dirty="0">
                <a:solidFill>
                  <a:srgbClr val="FFFFFF">
                    <a:alpha val="99000"/>
                  </a:srgbClr>
                </a:solidFill>
                <a:latin typeface="Inter" pitchFamily="34" charset="0"/>
                <a:ea typeface="Inter" pitchFamily="34" charset="-122"/>
                <a:cs typeface="Inter" pitchFamily="34" charset="-120"/>
              </a:rPr>
              <a:t>Your text here</a:t>
            </a:r>
            <a:endParaRPr lang="en-US" sz="1248" dirty="0"/>
          </a:p>
        </p:txBody>
      </p:sp>
      <p:sp>
        <p:nvSpPr>
          <p:cNvPr id="11" name="Text 6"/>
          <p:cNvSpPr/>
          <p:nvPr/>
        </p:nvSpPr>
        <p:spPr>
          <a:xfrm>
            <a:off x="4514850" y="2897944"/>
            <a:ext cx="1524000" cy="238125"/>
          </a:xfrm>
          <a:prstGeom prst="rect">
            <a:avLst/>
          </a:prstGeom>
          <a:noFill/>
          <a:ln/>
        </p:spPr>
        <p:txBody>
          <a:bodyPr wrap="square" rtlCol="0" anchor="ctr"/>
          <a:lstStyle/>
          <a:p>
            <a:pPr algn="l" indent="0" marL="0">
              <a:lnSpc>
                <a:spcPts val="1871"/>
              </a:lnSpc>
              <a:buNone/>
            </a:pPr>
            <a:r>
              <a:rPr lang="en-US" sz="1248" b="1" spc="-14" kern="0" dirty="0">
                <a:solidFill>
                  <a:srgbClr val="FFFFFF">
                    <a:alpha val="99000"/>
                  </a:srgbClr>
                </a:solidFill>
                <a:latin typeface="Inter" pitchFamily="34" charset="0"/>
                <a:ea typeface="Inter" pitchFamily="34" charset="-122"/>
                <a:cs typeface="Inter" pitchFamily="34" charset="-120"/>
              </a:rPr>
              <a:t>Your text here</a:t>
            </a:r>
            <a:endParaRPr lang="en-US" sz="1248" dirty="0"/>
          </a:p>
        </p:txBody>
      </p:sp>
      <p:sp>
        <p:nvSpPr>
          <p:cNvPr id="12" name="Text 7"/>
          <p:cNvSpPr/>
          <p:nvPr/>
        </p:nvSpPr>
        <p:spPr>
          <a:xfrm>
            <a:off x="4514850" y="4021894"/>
            <a:ext cx="1524000" cy="238125"/>
          </a:xfrm>
          <a:prstGeom prst="rect">
            <a:avLst/>
          </a:prstGeom>
          <a:noFill/>
          <a:ln/>
        </p:spPr>
        <p:txBody>
          <a:bodyPr wrap="square" rtlCol="0" anchor="ctr"/>
          <a:lstStyle/>
          <a:p>
            <a:pPr algn="l" indent="0" marL="0">
              <a:lnSpc>
                <a:spcPts val="1871"/>
              </a:lnSpc>
              <a:buNone/>
            </a:pPr>
            <a:r>
              <a:rPr lang="en-US" sz="1248" b="1" spc="-14" kern="0" dirty="0">
                <a:solidFill>
                  <a:srgbClr val="FFFFFF">
                    <a:alpha val="99000"/>
                  </a:srgbClr>
                </a:solidFill>
                <a:latin typeface="Inter" pitchFamily="34" charset="0"/>
                <a:ea typeface="Inter" pitchFamily="34" charset="-122"/>
                <a:cs typeface="Inter" pitchFamily="34" charset="-120"/>
              </a:rPr>
              <a:t>Your text here</a:t>
            </a:r>
            <a:endParaRPr lang="en-US" sz="1248" dirty="0"/>
          </a:p>
        </p:txBody>
      </p:sp>
      <p:sp>
        <p:nvSpPr>
          <p:cNvPr id="13" name="Text 8"/>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Page | 4</a:t>
            </a:r>
            <a:endParaRPr lang="en-US" sz="952" dirty="0"/>
          </a:p>
        </p:txBody>
      </p:sp>
      <p:sp>
        <p:nvSpPr>
          <p:cNvPr id="14" name="Text 9"/>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yourwebsite.org</a:t>
            </a:r>
            <a:endParaRPr lang="en-US" sz="95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p:bgPr>
    </p:bg>
    <p:spTree>
      <p:nvGrpSpPr>
        <p:cNvPr id="1" name=""/>
        <p:cNvGrpSpPr/>
        <p:nvPr/>
      </p:nvGrpSpPr>
      <p:grpSpPr>
        <a:xfrm>
          <a:off x="0" y="0"/>
          <a:ext cx="0" cy="0"/>
          <a:chOff x="0" y="0"/>
          <a:chExt cx="0" cy="0"/>
        </a:xfrm>
      </p:grpSpPr>
      <p:sp>
        <p:nvSpPr>
          <p:cNvPr id="2" name="Shape 0"/>
          <p:cNvSpPr/>
          <p:nvPr/>
        </p:nvSpPr>
        <p:spPr>
          <a:xfrm rot="1711555">
            <a:off x="2273015" y="-3201488"/>
            <a:ext cx="4011770" cy="4814888"/>
          </a:xfrm>
          <a:prstGeom prst="ellipse">
            <a:avLst/>
          </a:prstGeom>
          <a:solidFill>
            <a:srgbClr val="D94D28">
              <a:alpha val="90000"/>
            </a:srgbClr>
          </a:solidFill>
          <a:ln/>
        </p:spPr>
      </p:sp>
      <p:sp>
        <p:nvSpPr>
          <p:cNvPr id="3" name="Text 1"/>
          <p:cNvSpPr/>
          <p:nvPr/>
        </p:nvSpPr>
        <p:spPr>
          <a:xfrm>
            <a:off x="6084024" y="1901859"/>
            <a:ext cx="2258055" cy="3241641"/>
          </a:xfrm>
          <a:prstGeom prst="roundRect">
            <a:avLst>
              <a:gd name="adj" fmla="val 2430"/>
            </a:avLst>
          </a:prstGeom>
          <a:solidFill>
            <a:srgbClr val="033145"/>
          </a:solidFill>
          <a:ln/>
        </p:spPr>
        <p:txBody>
          <a:bodyPr wrap="square" rtlCol="0" anchor="ctr"/>
          <a:lstStyle/>
          <a:p>
            <a:pPr indent="0" marL="0">
              <a:buNone/>
            </a:pPr>
            <a:endParaRPr lang="en-US" dirty="0"/>
          </a:p>
        </p:txBody>
      </p:sp>
      <p:sp>
        <p:nvSpPr>
          <p:cNvPr id="4" name="Text 2"/>
          <p:cNvSpPr/>
          <p:nvPr/>
        </p:nvSpPr>
        <p:spPr>
          <a:xfrm>
            <a:off x="3557588" y="1901859"/>
            <a:ext cx="2258055" cy="3241641"/>
          </a:xfrm>
          <a:prstGeom prst="roundRect">
            <a:avLst>
              <a:gd name="adj" fmla="val 2430"/>
            </a:avLst>
          </a:prstGeom>
          <a:solidFill>
            <a:srgbClr val="287293"/>
          </a:solidFill>
          <a:ln/>
        </p:spPr>
        <p:txBody>
          <a:bodyPr wrap="square" rtlCol="0" anchor="ctr"/>
          <a:lstStyle/>
          <a:p>
            <a:pPr indent="0" marL="0">
              <a:buNone/>
            </a:pPr>
            <a:endParaRPr lang="en-US" dirty="0"/>
          </a:p>
        </p:txBody>
      </p:sp>
      <p:pic>
        <p:nvPicPr>
          <p:cNvPr id="5" name="Image 0" descr="preencoded.png">    </p:cNvPr>
          <p:cNvPicPr>
            <a:picLocks noChangeAspect="1"/>
          </p:cNvPicPr>
          <p:nvPr/>
        </p:nvPicPr>
        <p:blipFill>
          <a:blip r:embed="rId1"/>
          <a:stretch>
            <a:fillRect/>
          </a:stretch>
        </p:blipFill>
        <p:spPr>
          <a:xfrm>
            <a:off x="0" y="0"/>
            <a:ext cx="4148137" cy="5143500"/>
          </a:xfrm>
          <a:prstGeom prst="rect">
            <a:avLst/>
          </a:prstGeom>
        </p:spPr>
      </p:pic>
      <p:sp>
        <p:nvSpPr>
          <p:cNvPr id="6" name="Text 3"/>
          <p:cNvSpPr/>
          <p:nvPr/>
        </p:nvSpPr>
        <p:spPr>
          <a:xfrm>
            <a:off x="4467225" y="828675"/>
            <a:ext cx="4643438" cy="785813"/>
          </a:xfrm>
          <a:prstGeom prst="rect">
            <a:avLst/>
          </a:prstGeom>
          <a:noFill/>
          <a:ln/>
        </p:spPr>
        <p:txBody>
          <a:bodyPr wrap="square" rtlCol="0" anchor="ctr"/>
          <a:lstStyle/>
          <a:p>
            <a:pPr algn="l" indent="0" marL="0">
              <a:lnSpc>
                <a:spcPts val="6188"/>
              </a:lnSpc>
              <a:buNone/>
            </a:pPr>
            <a:r>
              <a:rPr lang="en-US" sz="4125" spc="-45" kern="0" dirty="0">
                <a:solidFill>
                  <a:srgbClr val="262626">
                    <a:alpha val="99000"/>
                  </a:srgbClr>
                </a:solidFill>
                <a:latin typeface="Inter" pitchFamily="34" charset="0"/>
                <a:ea typeface="Inter" pitchFamily="34" charset="-122"/>
                <a:cs typeface="Inter" pitchFamily="34" charset="-120"/>
              </a:rPr>
              <a:t>Business </a:t>
            </a:r>
            <a:pPr algn="l" indent="0" marL="0">
              <a:lnSpc>
                <a:spcPts val="6188"/>
              </a:lnSpc>
              <a:buNone/>
            </a:pPr>
            <a:r>
              <a:rPr lang="en-US" sz="4125" b="1" spc="-45" kern="0" dirty="0">
                <a:solidFill>
                  <a:srgbClr val="D94D28">
                    <a:alpha val="99000"/>
                  </a:srgbClr>
                </a:solidFill>
                <a:latin typeface="Inter" pitchFamily="34" charset="0"/>
                <a:ea typeface="Inter" pitchFamily="34" charset="-122"/>
                <a:cs typeface="Inter" pitchFamily="34" charset="-120"/>
              </a:rPr>
              <a:t>Goals</a:t>
            </a:r>
            <a:endParaRPr lang="en-US" sz="4125" dirty="0"/>
          </a:p>
        </p:txBody>
      </p:sp>
      <p:sp>
        <p:nvSpPr>
          <p:cNvPr id="7" name="Text 4"/>
          <p:cNvSpPr/>
          <p:nvPr/>
        </p:nvSpPr>
        <p:spPr>
          <a:xfrm>
            <a:off x="3875605" y="2307524"/>
            <a:ext cx="1471613" cy="285750"/>
          </a:xfrm>
          <a:prstGeom prst="rect">
            <a:avLst/>
          </a:prstGeom>
          <a:noFill/>
          <a:ln/>
        </p:spPr>
        <p:txBody>
          <a:bodyPr wrap="square" rtlCol="0" anchor="ctr"/>
          <a:lstStyle/>
          <a:p>
            <a:pPr algn="l" indent="0" marL="0">
              <a:lnSpc>
                <a:spcPts val="2250"/>
              </a:lnSpc>
              <a:buNone/>
            </a:pPr>
            <a:r>
              <a:rPr lang="en-US" sz="1500" b="1" spc="-17" kern="0" dirty="0">
                <a:solidFill>
                  <a:srgbClr val="FFFFFF">
                    <a:alpha val="99000"/>
                  </a:srgbClr>
                </a:solidFill>
                <a:latin typeface="Inter" pitchFamily="34" charset="0"/>
                <a:ea typeface="Inter" pitchFamily="34" charset="-122"/>
                <a:cs typeface="Inter" pitchFamily="34" charset="-120"/>
              </a:rPr>
              <a:t>Main Goals</a:t>
            </a:r>
            <a:endParaRPr lang="en-US" sz="1500" dirty="0"/>
          </a:p>
        </p:txBody>
      </p:sp>
      <p:sp>
        <p:nvSpPr>
          <p:cNvPr id="8" name="Text 5"/>
          <p:cNvSpPr/>
          <p:nvPr/>
        </p:nvSpPr>
        <p:spPr>
          <a:xfrm>
            <a:off x="6434138" y="2852738"/>
            <a:ext cx="2076450" cy="1843088"/>
          </a:xfrm>
          <a:prstGeom prst="rect">
            <a:avLst/>
          </a:prstGeom>
          <a:noFill/>
          <a:ln/>
        </p:spPr>
        <p:txBody>
          <a:bodyPr wrap="square" rtlCol="0" anchor="ctr"/>
          <a:lstStyle/>
          <a:p>
            <a:pPr algn="l" indent="0" marL="0">
              <a:lnSpc>
                <a:spcPts val="1615"/>
              </a:lnSpc>
              <a:buNone/>
            </a:pPr>
            <a:r>
              <a:rPr lang="en-US" sz="1077" spc="-12" kern="0" dirty="0">
                <a:solidFill>
                  <a:srgbClr val="FFFFFF">
                    <a:alpha val="99000"/>
                  </a:srgbClr>
                </a:solidFill>
                <a:latin typeface="Inter" pitchFamily="34" charset="0"/>
                <a:ea typeface="Inter" pitchFamily="34" charset="-122"/>
                <a:cs typeface="Inter" pitchFamily="34" charset="-120"/>
              </a:rPr>
              <a:t>Lorem ipsum dolor sit amet, consectetur adipiscing elit.</a:t>
            </a:r>
            <a:endParaRPr lang="en-US" sz="1077" dirty="0"/>
          </a:p>
          <a:p>
            <a:pPr algn="l" indent="0" marL="0">
              <a:lnSpc>
                <a:spcPts val="1615"/>
              </a:lnSpc>
              <a:buNone/>
            </a:pPr>
            <a:r>
              <a:rPr lang="en-US" sz="1077" spc="-12" kern="0" dirty="0">
                <a:solidFill>
                  <a:srgbClr val="FFFFFF">
                    <a:alpha val="99000"/>
                  </a:srgbClr>
                </a:solidFill>
                <a:latin typeface="Inter" pitchFamily="34" charset="0"/>
                <a:ea typeface="Inter" pitchFamily="34" charset="-122"/>
                <a:cs typeface="Inter" pitchFamily="34" charset="-120"/>
              </a:rPr>
              <a:t>sed do eiusmod tempor incididunt ut labore et dolore magna aliqua.</a:t>
            </a:r>
            <a:endParaRPr lang="en-US" sz="1077" dirty="0"/>
          </a:p>
          <a:p>
            <a:pPr algn="l" indent="0" marL="0">
              <a:lnSpc>
                <a:spcPts val="1615"/>
              </a:lnSpc>
              <a:buNone/>
            </a:pPr>
            <a:r>
              <a:rPr lang="en-US" sz="1077" spc="-12" kern="0" dirty="0">
                <a:solidFill>
                  <a:srgbClr val="FFFFFF">
                    <a:alpha val="99000"/>
                  </a:srgbClr>
                </a:solidFill>
                <a:latin typeface="Inter" pitchFamily="34" charset="0"/>
                <a:ea typeface="Inter" pitchFamily="34" charset="-122"/>
                <a:cs typeface="Inter" pitchFamily="34" charset="-120"/>
              </a:rPr>
              <a:t>Ut enim ad minim veniam</a:t>
            </a:r>
            <a:endParaRPr lang="en-US" sz="1077" dirty="0"/>
          </a:p>
        </p:txBody>
      </p:sp>
      <p:sp>
        <p:nvSpPr>
          <p:cNvPr id="9" name="Text 6"/>
          <p:cNvSpPr/>
          <p:nvPr/>
        </p:nvSpPr>
        <p:spPr>
          <a:xfrm>
            <a:off x="3876675" y="2852738"/>
            <a:ext cx="2076450" cy="1843088"/>
          </a:xfrm>
          <a:prstGeom prst="rect">
            <a:avLst/>
          </a:prstGeom>
          <a:noFill/>
          <a:ln/>
        </p:spPr>
        <p:txBody>
          <a:bodyPr wrap="square" rtlCol="0" anchor="ctr"/>
          <a:lstStyle/>
          <a:p>
            <a:pPr algn="l" indent="0" marL="0">
              <a:lnSpc>
                <a:spcPts val="1615"/>
              </a:lnSpc>
              <a:buNone/>
            </a:pPr>
            <a:r>
              <a:rPr lang="en-US" sz="1077" spc="-12" kern="0" dirty="0">
                <a:solidFill>
                  <a:srgbClr val="FFFFFF">
                    <a:alpha val="99000"/>
                  </a:srgbClr>
                </a:solidFill>
                <a:latin typeface="Inter" pitchFamily="34" charset="0"/>
                <a:ea typeface="Inter" pitchFamily="34" charset="-122"/>
                <a:cs typeface="Inter" pitchFamily="34" charset="-120"/>
              </a:rPr>
              <a:t>Lorem ipsum dolor sit amet, consectetur adipiscing elit.</a:t>
            </a:r>
            <a:endParaRPr lang="en-US" sz="1077" dirty="0"/>
          </a:p>
          <a:p>
            <a:pPr algn="l" indent="0" marL="0">
              <a:lnSpc>
                <a:spcPts val="1615"/>
              </a:lnSpc>
              <a:buNone/>
            </a:pPr>
            <a:r>
              <a:rPr lang="en-US" sz="1077" spc="-12" kern="0" dirty="0">
                <a:solidFill>
                  <a:srgbClr val="FFFFFF">
                    <a:alpha val="99000"/>
                  </a:srgbClr>
                </a:solidFill>
                <a:latin typeface="Inter" pitchFamily="34" charset="0"/>
                <a:ea typeface="Inter" pitchFamily="34" charset="-122"/>
                <a:cs typeface="Inter" pitchFamily="34" charset="-120"/>
              </a:rPr>
              <a:t>sed do eiusmod tempor incididunt ut labore et dolore magna aliqua.</a:t>
            </a:r>
            <a:endParaRPr lang="en-US" sz="1077" dirty="0"/>
          </a:p>
          <a:p>
            <a:pPr algn="l" indent="0" marL="0">
              <a:lnSpc>
                <a:spcPts val="1615"/>
              </a:lnSpc>
              <a:buNone/>
            </a:pPr>
            <a:r>
              <a:rPr lang="en-US" sz="1077" spc="-12" kern="0" dirty="0">
                <a:solidFill>
                  <a:srgbClr val="FFFFFF">
                    <a:alpha val="99000"/>
                  </a:srgbClr>
                </a:solidFill>
                <a:latin typeface="Inter" pitchFamily="34" charset="0"/>
                <a:ea typeface="Inter" pitchFamily="34" charset="-122"/>
                <a:cs typeface="Inter" pitchFamily="34" charset="-120"/>
              </a:rPr>
              <a:t>Ut enim ad minim veniam</a:t>
            </a:r>
            <a:endParaRPr lang="en-US" sz="1077" dirty="0"/>
          </a:p>
        </p:txBody>
      </p:sp>
      <p:sp>
        <p:nvSpPr>
          <p:cNvPr id="10" name="Text 7"/>
          <p:cNvSpPr/>
          <p:nvPr/>
        </p:nvSpPr>
        <p:spPr>
          <a:xfrm>
            <a:off x="6436165" y="2307524"/>
            <a:ext cx="1738313" cy="285750"/>
          </a:xfrm>
          <a:prstGeom prst="rect">
            <a:avLst/>
          </a:prstGeom>
          <a:noFill/>
          <a:ln/>
        </p:spPr>
        <p:txBody>
          <a:bodyPr wrap="square" rtlCol="0" anchor="ctr"/>
          <a:lstStyle/>
          <a:p>
            <a:pPr algn="l" indent="0" marL="0">
              <a:lnSpc>
                <a:spcPts val="2250"/>
              </a:lnSpc>
              <a:buNone/>
            </a:pPr>
            <a:r>
              <a:rPr lang="en-US" sz="1500" b="1" spc="-17" kern="0" dirty="0">
                <a:solidFill>
                  <a:srgbClr val="FFFFFF">
                    <a:alpha val="99000"/>
                  </a:srgbClr>
                </a:solidFill>
                <a:latin typeface="Inter" pitchFamily="34" charset="0"/>
                <a:ea typeface="Inter" pitchFamily="34" charset="-122"/>
                <a:cs typeface="Inter" pitchFamily="34" charset="-120"/>
              </a:rPr>
              <a:t>General Goals</a:t>
            </a:r>
            <a:endParaRPr lang="en-US" sz="1500" dirty="0"/>
          </a:p>
        </p:txBody>
      </p:sp>
      <p:sp>
        <p:nvSpPr>
          <p:cNvPr id="11" name="Text 8"/>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000000">
                    <a:alpha val="99000"/>
                  </a:srgbClr>
                </a:solidFill>
                <a:latin typeface="Inter" pitchFamily="34" charset="0"/>
                <a:ea typeface="Inter" pitchFamily="34" charset="-122"/>
                <a:cs typeface="Inter" pitchFamily="34" charset="-120"/>
              </a:rPr>
              <a:t>Page | 5</a:t>
            </a:r>
            <a:endParaRPr lang="en-US" sz="952" dirty="0"/>
          </a:p>
        </p:txBody>
      </p:sp>
      <p:sp>
        <p:nvSpPr>
          <p:cNvPr id="12" name="Text 9"/>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yourwebsite.org</a:t>
            </a:r>
            <a:endParaRPr lang="en-US" sz="95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E1D7D0"/>
        </a:solidFill>
      </p:bgPr>
    </p:bg>
    <p:spTree>
      <p:nvGrpSpPr>
        <p:cNvPr id="1" name=""/>
        <p:cNvGrpSpPr/>
        <p:nvPr/>
      </p:nvGrpSpPr>
      <p:grpSpPr>
        <a:xfrm>
          <a:off x="0" y="0"/>
          <a:ext cx="0" cy="0"/>
          <a:chOff x="0" y="0"/>
          <a:chExt cx="0" cy="0"/>
        </a:xfrm>
      </p:grpSpPr>
      <p:sp>
        <p:nvSpPr>
          <p:cNvPr id="2" name="Shape 0"/>
          <p:cNvSpPr/>
          <p:nvPr/>
        </p:nvSpPr>
        <p:spPr>
          <a:xfrm rot="1711555">
            <a:off x="1188162" y="2559705"/>
            <a:ext cx="2190750" cy="4814888"/>
          </a:xfrm>
          <a:prstGeom prst="ellipse">
            <a:avLst/>
          </a:prstGeom>
          <a:solidFill>
            <a:srgbClr val="D94D28">
              <a:alpha val="60000"/>
            </a:srgbClr>
          </a:solidFill>
          <a:ln/>
        </p:spPr>
      </p:sp>
      <p:pic>
        <p:nvPicPr>
          <p:cNvPr id="3" name="Image 0" descr="preencoded.png">    </p:cNvPr>
          <p:cNvPicPr>
            <a:picLocks noChangeAspect="1"/>
          </p:cNvPicPr>
          <p:nvPr/>
        </p:nvPicPr>
        <p:blipFill>
          <a:blip r:embed="rId1"/>
          <a:stretch>
            <a:fillRect/>
          </a:stretch>
        </p:blipFill>
        <p:spPr>
          <a:xfrm>
            <a:off x="4638675" y="1597708"/>
            <a:ext cx="3682157" cy="10303"/>
          </a:xfrm>
          <a:prstGeom prst="rect">
            <a:avLst/>
          </a:prstGeom>
        </p:spPr>
      </p:pic>
      <p:pic>
        <p:nvPicPr>
          <p:cNvPr id="4" name="Image 1" descr="preencoded.png">    </p:cNvPr>
          <p:cNvPicPr>
            <a:picLocks noChangeAspect="1"/>
          </p:cNvPicPr>
          <p:nvPr/>
        </p:nvPicPr>
        <p:blipFill>
          <a:blip r:embed="rId2"/>
          <a:stretch>
            <a:fillRect/>
          </a:stretch>
        </p:blipFill>
        <p:spPr>
          <a:xfrm>
            <a:off x="4638675" y="2487659"/>
            <a:ext cx="3682157" cy="10303"/>
          </a:xfrm>
          <a:prstGeom prst="rect">
            <a:avLst/>
          </a:prstGeom>
        </p:spPr>
      </p:pic>
      <p:pic>
        <p:nvPicPr>
          <p:cNvPr id="5" name="Image 2" descr="preencoded.png">    </p:cNvPr>
          <p:cNvPicPr>
            <a:picLocks noChangeAspect="1"/>
          </p:cNvPicPr>
          <p:nvPr/>
        </p:nvPicPr>
        <p:blipFill>
          <a:blip r:embed="rId3"/>
          <a:stretch>
            <a:fillRect/>
          </a:stretch>
        </p:blipFill>
        <p:spPr>
          <a:xfrm>
            <a:off x="4638675" y="3375916"/>
            <a:ext cx="3682157" cy="10303"/>
          </a:xfrm>
          <a:prstGeom prst="rect">
            <a:avLst/>
          </a:prstGeom>
        </p:spPr>
      </p:pic>
      <p:pic>
        <p:nvPicPr>
          <p:cNvPr id="6" name="Image 3" descr="preencoded.png">    </p:cNvPr>
          <p:cNvPicPr>
            <a:picLocks noChangeAspect="1"/>
          </p:cNvPicPr>
          <p:nvPr/>
        </p:nvPicPr>
        <p:blipFill>
          <a:blip r:embed="rId4"/>
          <a:stretch>
            <a:fillRect/>
          </a:stretch>
        </p:blipFill>
        <p:spPr>
          <a:xfrm>
            <a:off x="4638675" y="4271961"/>
            <a:ext cx="3682157" cy="10303"/>
          </a:xfrm>
          <a:prstGeom prst="rect">
            <a:avLst/>
          </a:prstGeom>
        </p:spPr>
      </p:pic>
      <p:pic>
        <p:nvPicPr>
          <p:cNvPr id="7" name="Image 4" descr="preencoded.png">    </p:cNvPr>
          <p:cNvPicPr>
            <a:picLocks noChangeAspect="1"/>
          </p:cNvPicPr>
          <p:nvPr/>
        </p:nvPicPr>
        <p:blipFill>
          <a:blip r:embed="rId5"/>
          <a:stretch>
            <a:fillRect/>
          </a:stretch>
        </p:blipFill>
        <p:spPr>
          <a:xfrm>
            <a:off x="4638675" y="703762"/>
            <a:ext cx="3682157" cy="10303"/>
          </a:xfrm>
          <a:prstGeom prst="rect">
            <a:avLst/>
          </a:prstGeom>
        </p:spPr>
      </p:pic>
      <p:sp>
        <p:nvSpPr>
          <p:cNvPr id="8" name="Text 1"/>
          <p:cNvSpPr/>
          <p:nvPr/>
        </p:nvSpPr>
        <p:spPr>
          <a:xfrm>
            <a:off x="528638" y="1052513"/>
            <a:ext cx="4805363" cy="1885950"/>
          </a:xfrm>
          <a:prstGeom prst="rect">
            <a:avLst/>
          </a:prstGeom>
          <a:noFill/>
          <a:ln/>
        </p:spPr>
        <p:txBody>
          <a:bodyPr wrap="square" rtlCol="0" anchor="ctr"/>
          <a:lstStyle/>
          <a:p>
            <a:pPr algn="l" indent="0" marL="0">
              <a:lnSpc>
                <a:spcPts val="4950"/>
              </a:lnSpc>
              <a:buNone/>
            </a:pPr>
            <a:r>
              <a:rPr lang="en-US" sz="4500" spc="-50" kern="0" dirty="0">
                <a:solidFill>
                  <a:srgbClr val="D94D28">
                    <a:alpha val="99000"/>
                  </a:srgbClr>
                </a:solidFill>
                <a:latin typeface="Inter" pitchFamily="34" charset="0"/>
                <a:ea typeface="Inter" pitchFamily="34" charset="-122"/>
                <a:cs typeface="Inter" pitchFamily="34" charset="-120"/>
              </a:rPr>
              <a:t>Strategic  Startup</a:t>
            </a:r>
            <a:endParaRPr lang="en-US" sz="4500" dirty="0"/>
          </a:p>
          <a:p>
            <a:pPr algn="l" indent="0" marL="0">
              <a:lnSpc>
                <a:spcPts val="4950"/>
              </a:lnSpc>
              <a:buNone/>
            </a:pPr>
            <a:r>
              <a:rPr lang="en-US" sz="4500" b="1" spc="-50" kern="0" dirty="0">
                <a:solidFill>
                  <a:srgbClr val="033145">
                    <a:alpha val="99000"/>
                  </a:srgbClr>
                </a:solidFill>
                <a:latin typeface="Inter" pitchFamily="34" charset="0"/>
                <a:ea typeface="Inter" pitchFamily="34" charset="-122"/>
                <a:cs typeface="Inter" pitchFamily="34" charset="-120"/>
              </a:rPr>
              <a:t>Management</a:t>
            </a:r>
            <a:endParaRPr lang="en-US" sz="4500" dirty="0"/>
          </a:p>
        </p:txBody>
      </p:sp>
      <p:sp>
        <p:nvSpPr>
          <p:cNvPr id="9" name="Text 2"/>
          <p:cNvSpPr/>
          <p:nvPr/>
        </p:nvSpPr>
        <p:spPr>
          <a:xfrm>
            <a:off x="4824413" y="885825"/>
            <a:ext cx="3767137" cy="557213"/>
          </a:xfrm>
          <a:prstGeom prst="rect">
            <a:avLst/>
          </a:prstGeom>
          <a:noFill/>
          <a:ln/>
        </p:spPr>
        <p:txBody>
          <a:bodyPr wrap="square" rtlCol="0" anchor="ctr"/>
          <a:lstStyle/>
          <a:p>
            <a:pPr algn="l" indent="0" marL="0">
              <a:lnSpc>
                <a:spcPts val="1454"/>
              </a:lnSpc>
              <a:buNone/>
            </a:pPr>
            <a:r>
              <a:rPr lang="en-US" sz="1077" spc="-12" kern="0" dirty="0">
                <a:solidFill>
                  <a:srgbClr val="287293">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a:t>
            </a:r>
            <a:endParaRPr lang="en-US" sz="1077" dirty="0"/>
          </a:p>
        </p:txBody>
      </p:sp>
      <p:sp>
        <p:nvSpPr>
          <p:cNvPr id="10" name="Text 3"/>
          <p:cNvSpPr/>
          <p:nvPr/>
        </p:nvSpPr>
        <p:spPr>
          <a:xfrm>
            <a:off x="4824413" y="1766888"/>
            <a:ext cx="3767137" cy="557213"/>
          </a:xfrm>
          <a:prstGeom prst="rect">
            <a:avLst/>
          </a:prstGeom>
          <a:noFill/>
          <a:ln/>
        </p:spPr>
        <p:txBody>
          <a:bodyPr wrap="square" rtlCol="0" anchor="ctr"/>
          <a:lstStyle/>
          <a:p>
            <a:pPr algn="l" indent="0" marL="0">
              <a:lnSpc>
                <a:spcPts val="1454"/>
              </a:lnSpc>
              <a:buNone/>
            </a:pPr>
            <a:r>
              <a:rPr lang="en-US" sz="1077" spc="-12" kern="0" dirty="0">
                <a:solidFill>
                  <a:srgbClr val="287293">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 Ut enim ad minim veniam</a:t>
            </a:r>
            <a:endParaRPr lang="en-US" sz="1077" dirty="0"/>
          </a:p>
        </p:txBody>
      </p:sp>
      <p:sp>
        <p:nvSpPr>
          <p:cNvPr id="11" name="Text 4"/>
          <p:cNvSpPr/>
          <p:nvPr/>
        </p:nvSpPr>
        <p:spPr>
          <a:xfrm>
            <a:off x="4824413" y="2628900"/>
            <a:ext cx="3767137" cy="557213"/>
          </a:xfrm>
          <a:prstGeom prst="rect">
            <a:avLst/>
          </a:prstGeom>
          <a:noFill/>
          <a:ln/>
        </p:spPr>
        <p:txBody>
          <a:bodyPr wrap="square" rtlCol="0" anchor="ctr"/>
          <a:lstStyle/>
          <a:p>
            <a:pPr algn="l" indent="0" marL="0">
              <a:lnSpc>
                <a:spcPts val="1454"/>
              </a:lnSpc>
              <a:buNone/>
            </a:pPr>
            <a:r>
              <a:rPr lang="en-US" sz="1077" spc="-12" kern="0" dirty="0">
                <a:solidFill>
                  <a:srgbClr val="287293">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 </a:t>
            </a:r>
            <a:endParaRPr lang="en-US" sz="1077" dirty="0"/>
          </a:p>
        </p:txBody>
      </p:sp>
      <p:sp>
        <p:nvSpPr>
          <p:cNvPr id="12" name="Text 5"/>
          <p:cNvSpPr/>
          <p:nvPr/>
        </p:nvSpPr>
        <p:spPr>
          <a:xfrm>
            <a:off x="4824413" y="3548063"/>
            <a:ext cx="3767137" cy="557213"/>
          </a:xfrm>
          <a:prstGeom prst="rect">
            <a:avLst/>
          </a:prstGeom>
          <a:noFill/>
          <a:ln/>
        </p:spPr>
        <p:txBody>
          <a:bodyPr wrap="square" rtlCol="0" anchor="ctr"/>
          <a:lstStyle/>
          <a:p>
            <a:pPr algn="l" indent="0" marL="0">
              <a:lnSpc>
                <a:spcPts val="1454"/>
              </a:lnSpc>
              <a:buNone/>
            </a:pPr>
            <a:r>
              <a:rPr lang="en-US" sz="1077" spc="-12" kern="0" dirty="0">
                <a:solidFill>
                  <a:srgbClr val="287293">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 Ut enim ad minim veniam</a:t>
            </a:r>
            <a:endParaRPr lang="en-US" sz="1077" dirty="0"/>
          </a:p>
        </p:txBody>
      </p:sp>
      <p:sp>
        <p:nvSpPr>
          <p:cNvPr id="13" name="Text 6"/>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000000">
                    <a:alpha val="99000"/>
                  </a:srgbClr>
                </a:solidFill>
                <a:latin typeface="Inter" pitchFamily="34" charset="0"/>
                <a:ea typeface="Inter" pitchFamily="34" charset="-122"/>
                <a:cs typeface="Inter" pitchFamily="34" charset="-120"/>
              </a:rPr>
              <a:t>Page | 6</a:t>
            </a:r>
            <a:endParaRPr lang="en-US" sz="952" dirty="0"/>
          </a:p>
        </p:txBody>
      </p:sp>
      <p:sp>
        <p:nvSpPr>
          <p:cNvPr id="14" name="Text 7"/>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000000">
                    <a:alpha val="99000"/>
                  </a:srgbClr>
                </a:solidFill>
                <a:latin typeface="Inter" pitchFamily="34" charset="0"/>
                <a:ea typeface="Inter" pitchFamily="34" charset="-122"/>
                <a:cs typeface="Inter" pitchFamily="34" charset="-120"/>
              </a:rPr>
              <a:t>yourwebsite.org</a:t>
            </a:r>
            <a:endParaRPr lang="en-US" sz="95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33145"/>
        </a:solidFill>
      </p:bgPr>
    </p:bg>
    <p:spTree>
      <p:nvGrpSpPr>
        <p:cNvPr id="1" name=""/>
        <p:cNvGrpSpPr/>
        <p:nvPr/>
      </p:nvGrpSpPr>
      <p:grpSpPr>
        <a:xfrm>
          <a:off x="0" y="0"/>
          <a:ext cx="0" cy="0"/>
          <a:chOff x="0" y="0"/>
          <a:chExt cx="0" cy="0"/>
        </a:xfrm>
      </p:grpSpPr>
      <p:sp>
        <p:nvSpPr>
          <p:cNvPr id="2" name="Shape 0"/>
          <p:cNvSpPr/>
          <p:nvPr/>
        </p:nvSpPr>
        <p:spPr>
          <a:xfrm rot="1711555">
            <a:off x="6990894" y="-3112975"/>
            <a:ext cx="3883831" cy="4814888"/>
          </a:xfrm>
          <a:prstGeom prst="ellipse">
            <a:avLst/>
          </a:prstGeom>
          <a:solidFill>
            <a:srgbClr val="D94D28"/>
          </a:solidFill>
          <a:ln/>
        </p:spPr>
      </p:sp>
      <p:sp>
        <p:nvSpPr>
          <p:cNvPr id="3" name="Shape 1"/>
          <p:cNvSpPr/>
          <p:nvPr/>
        </p:nvSpPr>
        <p:spPr>
          <a:xfrm rot="1711555">
            <a:off x="2673575" y="2896637"/>
            <a:ext cx="4160287" cy="4814888"/>
          </a:xfrm>
          <a:prstGeom prst="ellipse">
            <a:avLst/>
          </a:prstGeom>
          <a:solidFill>
            <a:srgbClr val="FFFFFF">
              <a:alpha val="30000"/>
            </a:srgbClr>
          </a:solidFill>
          <a:ln/>
        </p:spPr>
      </p:sp>
      <p:sp>
        <p:nvSpPr>
          <p:cNvPr id="4" name="Text 2"/>
          <p:cNvSpPr/>
          <p:nvPr/>
        </p:nvSpPr>
        <p:spPr>
          <a:xfrm>
            <a:off x="3067050" y="781050"/>
            <a:ext cx="3467100" cy="357188"/>
          </a:xfrm>
          <a:prstGeom prst="rect">
            <a:avLst/>
          </a:prstGeom>
          <a:noFill/>
          <a:ln/>
        </p:spPr>
        <p:txBody>
          <a:bodyPr wrap="square" rtlCol="0" anchor="ctr"/>
          <a:lstStyle/>
          <a:p>
            <a:pPr algn="ctr" indent="0" marL="0">
              <a:lnSpc>
                <a:spcPts val="2813"/>
              </a:lnSpc>
              <a:buNone/>
            </a:pPr>
            <a:r>
              <a:rPr lang="en-US" sz="1875" spc="-21" kern="0" dirty="0">
                <a:solidFill>
                  <a:srgbClr val="287293">
                    <a:alpha val="99000"/>
                  </a:srgbClr>
                </a:solidFill>
                <a:latin typeface="Inter" pitchFamily="34" charset="0"/>
                <a:ea typeface="Inter" pitchFamily="34" charset="-122"/>
                <a:cs typeface="Inter" pitchFamily="34" charset="-120"/>
              </a:rPr>
              <a:t>Winning Startup Strategies</a:t>
            </a:r>
            <a:endParaRPr lang="en-US" sz="1875" dirty="0"/>
          </a:p>
        </p:txBody>
      </p:sp>
      <p:sp>
        <p:nvSpPr>
          <p:cNvPr id="5" name="Text 3"/>
          <p:cNvSpPr/>
          <p:nvPr/>
        </p:nvSpPr>
        <p:spPr>
          <a:xfrm>
            <a:off x="881063" y="1100138"/>
            <a:ext cx="7836973" cy="714375"/>
          </a:xfrm>
          <a:prstGeom prst="rect">
            <a:avLst/>
          </a:prstGeom>
          <a:noFill/>
          <a:ln/>
        </p:spPr>
        <p:txBody>
          <a:bodyPr wrap="square" rtlCol="0" anchor="ctr"/>
          <a:lstStyle/>
          <a:p>
            <a:pPr algn="ctr" indent="0" marL="0">
              <a:lnSpc>
                <a:spcPts val="5625"/>
              </a:lnSpc>
              <a:buNone/>
            </a:pPr>
            <a:r>
              <a:rPr lang="en-US" sz="3750" spc="-41" kern="0" dirty="0">
                <a:solidFill>
                  <a:srgbClr val="D94D28">
                    <a:alpha val="99000"/>
                  </a:srgbClr>
                </a:solidFill>
                <a:latin typeface="Inter" pitchFamily="34" charset="0"/>
                <a:ea typeface="Inter" pitchFamily="34" charset="-122"/>
                <a:cs typeface="Inter" pitchFamily="34" charset="-120"/>
              </a:rPr>
              <a:t>The Strategic Startup </a:t>
            </a:r>
            <a:pPr algn="ctr" indent="0" marL="0">
              <a:lnSpc>
                <a:spcPts val="5625"/>
              </a:lnSpc>
              <a:buNone/>
            </a:pPr>
            <a:r>
              <a:rPr lang="en-US" sz="3750" b="1" spc="-41" kern="0" dirty="0">
                <a:solidFill>
                  <a:srgbClr val="D94D28">
                    <a:alpha val="99000"/>
                  </a:srgbClr>
                </a:solidFill>
                <a:latin typeface="Inter" pitchFamily="34" charset="0"/>
                <a:ea typeface="Inter" pitchFamily="34" charset="-122"/>
                <a:cs typeface="Inter" pitchFamily="34" charset="-120"/>
              </a:rPr>
              <a:t>Mindset</a:t>
            </a:r>
            <a:endParaRPr lang="en-US" sz="3750" dirty="0"/>
          </a:p>
        </p:txBody>
      </p:sp>
      <p:sp>
        <p:nvSpPr>
          <p:cNvPr id="6" name="Text 4"/>
          <p:cNvSpPr/>
          <p:nvPr/>
        </p:nvSpPr>
        <p:spPr>
          <a:xfrm>
            <a:off x="1437801" y="2292434"/>
            <a:ext cx="1038225" cy="781050"/>
          </a:xfrm>
          <a:prstGeom prst="rect">
            <a:avLst/>
          </a:prstGeom>
          <a:noFill/>
          <a:ln/>
        </p:spPr>
        <p:txBody>
          <a:bodyPr wrap="square" rtlCol="0" anchor="ctr"/>
          <a:lstStyle/>
          <a:p>
            <a:pPr algn="l" indent="0" marL="0">
              <a:lnSpc>
                <a:spcPts val="6168"/>
              </a:lnSpc>
              <a:buNone/>
            </a:pPr>
            <a:r>
              <a:rPr lang="en-US" sz="4112" spc="-45" kern="0" dirty="0">
                <a:solidFill>
                  <a:srgbClr val="287293">
                    <a:alpha val="99000"/>
                  </a:srgbClr>
                </a:solidFill>
                <a:latin typeface="Inter" pitchFamily="34" charset="0"/>
                <a:ea typeface="Inter" pitchFamily="34" charset="-122"/>
                <a:cs typeface="Inter" pitchFamily="34" charset="-120"/>
              </a:rPr>
              <a:t>01</a:t>
            </a:r>
            <a:endParaRPr lang="en-US" sz="4112" dirty="0"/>
          </a:p>
        </p:txBody>
      </p:sp>
      <p:sp>
        <p:nvSpPr>
          <p:cNvPr id="7" name="Text 5"/>
          <p:cNvSpPr/>
          <p:nvPr/>
        </p:nvSpPr>
        <p:spPr>
          <a:xfrm>
            <a:off x="1390650" y="3443714"/>
            <a:ext cx="1109662" cy="781050"/>
          </a:xfrm>
          <a:prstGeom prst="rect">
            <a:avLst/>
          </a:prstGeom>
          <a:noFill/>
          <a:ln/>
        </p:spPr>
        <p:txBody>
          <a:bodyPr wrap="square" rtlCol="0" anchor="ctr"/>
          <a:lstStyle/>
          <a:p>
            <a:pPr algn="l" indent="0" marL="0">
              <a:lnSpc>
                <a:spcPts val="6168"/>
              </a:lnSpc>
              <a:buNone/>
            </a:pPr>
            <a:r>
              <a:rPr lang="en-US" sz="4112" spc="-45" kern="0" dirty="0">
                <a:solidFill>
                  <a:srgbClr val="287293">
                    <a:alpha val="99000"/>
                  </a:srgbClr>
                </a:solidFill>
                <a:latin typeface="Inter" pitchFamily="34" charset="0"/>
                <a:ea typeface="Inter" pitchFamily="34" charset="-122"/>
                <a:cs typeface="Inter" pitchFamily="34" charset="-120"/>
              </a:rPr>
              <a:t>02</a:t>
            </a:r>
            <a:endParaRPr lang="en-US" sz="4112" dirty="0"/>
          </a:p>
        </p:txBody>
      </p:sp>
      <p:sp>
        <p:nvSpPr>
          <p:cNvPr id="8" name="Text 6"/>
          <p:cNvSpPr/>
          <p:nvPr/>
        </p:nvSpPr>
        <p:spPr>
          <a:xfrm>
            <a:off x="4751956" y="2292434"/>
            <a:ext cx="1128713" cy="781050"/>
          </a:xfrm>
          <a:prstGeom prst="rect">
            <a:avLst/>
          </a:prstGeom>
          <a:noFill/>
          <a:ln/>
        </p:spPr>
        <p:txBody>
          <a:bodyPr wrap="square" rtlCol="0" anchor="ctr"/>
          <a:lstStyle/>
          <a:p>
            <a:pPr algn="l" indent="0" marL="0">
              <a:lnSpc>
                <a:spcPts val="6168"/>
              </a:lnSpc>
              <a:buNone/>
            </a:pPr>
            <a:r>
              <a:rPr lang="en-US" sz="4112" spc="-45" kern="0" dirty="0">
                <a:solidFill>
                  <a:srgbClr val="287293">
                    <a:alpha val="99000"/>
                  </a:srgbClr>
                </a:solidFill>
                <a:latin typeface="Inter" pitchFamily="34" charset="0"/>
                <a:ea typeface="Inter" pitchFamily="34" charset="-122"/>
                <a:cs typeface="Inter" pitchFamily="34" charset="-120"/>
              </a:rPr>
              <a:t>03</a:t>
            </a:r>
            <a:endParaRPr lang="en-US" sz="4112" dirty="0"/>
          </a:p>
        </p:txBody>
      </p:sp>
      <p:sp>
        <p:nvSpPr>
          <p:cNvPr id="9" name="Text 7"/>
          <p:cNvSpPr/>
          <p:nvPr/>
        </p:nvSpPr>
        <p:spPr>
          <a:xfrm>
            <a:off x="4742278" y="3443714"/>
            <a:ext cx="1133475" cy="781050"/>
          </a:xfrm>
          <a:prstGeom prst="rect">
            <a:avLst/>
          </a:prstGeom>
          <a:noFill/>
          <a:ln/>
        </p:spPr>
        <p:txBody>
          <a:bodyPr wrap="square" rtlCol="0" anchor="ctr"/>
          <a:lstStyle/>
          <a:p>
            <a:pPr algn="l" indent="0" marL="0">
              <a:lnSpc>
                <a:spcPts val="6168"/>
              </a:lnSpc>
              <a:buNone/>
            </a:pPr>
            <a:r>
              <a:rPr lang="en-US" sz="4112" spc="-45" kern="0" dirty="0">
                <a:solidFill>
                  <a:srgbClr val="287293">
                    <a:alpha val="99000"/>
                  </a:srgbClr>
                </a:solidFill>
                <a:latin typeface="Inter" pitchFamily="34" charset="0"/>
                <a:ea typeface="Inter" pitchFamily="34" charset="-122"/>
                <a:cs typeface="Inter" pitchFamily="34" charset="-120"/>
              </a:rPr>
              <a:t>04</a:t>
            </a:r>
            <a:endParaRPr lang="en-US" sz="4112" dirty="0"/>
          </a:p>
        </p:txBody>
      </p:sp>
      <p:sp>
        <p:nvSpPr>
          <p:cNvPr id="10" name="Text 8"/>
          <p:cNvSpPr/>
          <p:nvPr/>
        </p:nvSpPr>
        <p:spPr>
          <a:xfrm>
            <a:off x="2181225" y="2700338"/>
            <a:ext cx="2328863" cy="371475"/>
          </a:xfrm>
          <a:prstGeom prst="rect">
            <a:avLst/>
          </a:prstGeom>
          <a:noFill/>
          <a:ln/>
        </p:spPr>
        <p:txBody>
          <a:bodyPr wrap="square" rtlCol="0" anchor="ctr"/>
          <a:lstStyle/>
          <a:p>
            <a:pPr algn="l" indent="0" marL="0">
              <a:lnSpc>
                <a:spcPts val="1454"/>
              </a:lnSpc>
              <a:buNone/>
            </a:pPr>
            <a:r>
              <a:rPr lang="en-US" sz="1077" spc="-12" kern="0" dirty="0">
                <a:solidFill>
                  <a:srgbClr val="FFFFFF">
                    <a:alpha val="99000"/>
                  </a:srgbClr>
                </a:solidFill>
                <a:latin typeface="Inter" pitchFamily="34" charset="0"/>
                <a:ea typeface="Inter" pitchFamily="34" charset="-122"/>
                <a:cs typeface="Inter" pitchFamily="34" charset="-120"/>
              </a:rPr>
              <a:t>Lorem ipsum dolor sit amet, consectetur adipiscing elit.</a:t>
            </a:r>
            <a:endParaRPr lang="en-US" sz="1077" dirty="0"/>
          </a:p>
        </p:txBody>
      </p:sp>
      <p:sp>
        <p:nvSpPr>
          <p:cNvPr id="11" name="Text 9"/>
          <p:cNvSpPr/>
          <p:nvPr/>
        </p:nvSpPr>
        <p:spPr>
          <a:xfrm>
            <a:off x="5586413" y="2700338"/>
            <a:ext cx="2328863" cy="371475"/>
          </a:xfrm>
          <a:prstGeom prst="rect">
            <a:avLst/>
          </a:prstGeom>
          <a:noFill/>
          <a:ln/>
        </p:spPr>
        <p:txBody>
          <a:bodyPr wrap="square" rtlCol="0" anchor="ctr"/>
          <a:lstStyle/>
          <a:p>
            <a:pPr algn="l" indent="0" marL="0">
              <a:lnSpc>
                <a:spcPts val="1454"/>
              </a:lnSpc>
              <a:buNone/>
            </a:pPr>
            <a:r>
              <a:rPr lang="en-US" sz="1077" spc="-12" kern="0" dirty="0">
                <a:solidFill>
                  <a:srgbClr val="FFFFFF">
                    <a:alpha val="99000"/>
                  </a:srgbClr>
                </a:solidFill>
                <a:latin typeface="Inter" pitchFamily="34" charset="0"/>
                <a:ea typeface="Inter" pitchFamily="34" charset="-122"/>
                <a:cs typeface="Inter" pitchFamily="34" charset="-120"/>
              </a:rPr>
              <a:t>Lorem ipsum dolor sit amet, consectetur adipiscing elit.</a:t>
            </a:r>
            <a:endParaRPr lang="en-US" sz="1077" dirty="0"/>
          </a:p>
        </p:txBody>
      </p:sp>
      <p:sp>
        <p:nvSpPr>
          <p:cNvPr id="12" name="Text 10"/>
          <p:cNvSpPr/>
          <p:nvPr/>
        </p:nvSpPr>
        <p:spPr>
          <a:xfrm>
            <a:off x="2181225" y="3852863"/>
            <a:ext cx="2328863" cy="371475"/>
          </a:xfrm>
          <a:prstGeom prst="rect">
            <a:avLst/>
          </a:prstGeom>
          <a:noFill/>
          <a:ln/>
        </p:spPr>
        <p:txBody>
          <a:bodyPr wrap="square" rtlCol="0" anchor="ctr"/>
          <a:lstStyle/>
          <a:p>
            <a:pPr algn="l" indent="0" marL="0">
              <a:lnSpc>
                <a:spcPts val="1454"/>
              </a:lnSpc>
              <a:buNone/>
            </a:pPr>
            <a:r>
              <a:rPr lang="en-US" sz="1077" spc="-12" kern="0" dirty="0">
                <a:solidFill>
                  <a:srgbClr val="FFFFFF">
                    <a:alpha val="99000"/>
                  </a:srgbClr>
                </a:solidFill>
                <a:latin typeface="Inter" pitchFamily="34" charset="0"/>
                <a:ea typeface="Inter" pitchFamily="34" charset="-122"/>
                <a:cs typeface="Inter" pitchFamily="34" charset="-120"/>
              </a:rPr>
              <a:t>Lorem ipsum dolor sit amet, consectetur adipiscing elit.</a:t>
            </a:r>
            <a:endParaRPr lang="en-US" sz="1077" dirty="0"/>
          </a:p>
        </p:txBody>
      </p:sp>
      <p:sp>
        <p:nvSpPr>
          <p:cNvPr id="13" name="Text 11"/>
          <p:cNvSpPr/>
          <p:nvPr/>
        </p:nvSpPr>
        <p:spPr>
          <a:xfrm>
            <a:off x="5586413" y="3852863"/>
            <a:ext cx="2328863" cy="371475"/>
          </a:xfrm>
          <a:prstGeom prst="rect">
            <a:avLst/>
          </a:prstGeom>
          <a:noFill/>
          <a:ln/>
        </p:spPr>
        <p:txBody>
          <a:bodyPr wrap="square" rtlCol="0" anchor="ctr"/>
          <a:lstStyle/>
          <a:p>
            <a:pPr algn="l" indent="0" marL="0">
              <a:lnSpc>
                <a:spcPts val="1454"/>
              </a:lnSpc>
              <a:buNone/>
            </a:pPr>
            <a:r>
              <a:rPr lang="en-US" sz="1077" spc="-12" kern="0" dirty="0">
                <a:solidFill>
                  <a:srgbClr val="FFFFFF">
                    <a:alpha val="99000"/>
                  </a:srgbClr>
                </a:solidFill>
                <a:latin typeface="Inter" pitchFamily="34" charset="0"/>
                <a:ea typeface="Inter" pitchFamily="34" charset="-122"/>
                <a:cs typeface="Inter" pitchFamily="34" charset="-120"/>
              </a:rPr>
              <a:t>Lorem ipsum dolor sit amet, consectetur adipiscing elit.</a:t>
            </a:r>
            <a:endParaRPr lang="en-US" sz="1077" dirty="0"/>
          </a:p>
        </p:txBody>
      </p:sp>
      <p:sp>
        <p:nvSpPr>
          <p:cNvPr id="14" name="Text 12"/>
          <p:cNvSpPr/>
          <p:nvPr/>
        </p:nvSpPr>
        <p:spPr>
          <a:xfrm>
            <a:off x="2181225" y="2400300"/>
            <a:ext cx="1524000" cy="238125"/>
          </a:xfrm>
          <a:prstGeom prst="rect">
            <a:avLst/>
          </a:prstGeom>
          <a:noFill/>
          <a:ln/>
        </p:spPr>
        <p:txBody>
          <a:bodyPr wrap="square" rtlCol="0" anchor="ctr"/>
          <a:lstStyle/>
          <a:p>
            <a:pPr algn="l" indent="0" marL="0">
              <a:lnSpc>
                <a:spcPts val="1871"/>
              </a:lnSpc>
              <a:buNone/>
            </a:pPr>
            <a:r>
              <a:rPr lang="en-US" sz="1248" b="1" spc="-14" kern="0" dirty="0">
                <a:solidFill>
                  <a:srgbClr val="FFFFFF">
                    <a:alpha val="99000"/>
                  </a:srgbClr>
                </a:solidFill>
                <a:latin typeface="Inter" pitchFamily="34" charset="0"/>
                <a:ea typeface="Inter" pitchFamily="34" charset="-122"/>
                <a:cs typeface="Inter" pitchFamily="34" charset="-120"/>
              </a:rPr>
              <a:t>Your text here</a:t>
            </a:r>
            <a:endParaRPr lang="en-US" sz="1248" dirty="0"/>
          </a:p>
        </p:txBody>
      </p:sp>
      <p:sp>
        <p:nvSpPr>
          <p:cNvPr id="15" name="Text 13"/>
          <p:cNvSpPr/>
          <p:nvPr/>
        </p:nvSpPr>
        <p:spPr>
          <a:xfrm>
            <a:off x="5586413" y="2400300"/>
            <a:ext cx="1524000" cy="238125"/>
          </a:xfrm>
          <a:prstGeom prst="rect">
            <a:avLst/>
          </a:prstGeom>
          <a:noFill/>
          <a:ln/>
        </p:spPr>
        <p:txBody>
          <a:bodyPr wrap="square" rtlCol="0" anchor="ctr"/>
          <a:lstStyle/>
          <a:p>
            <a:pPr algn="l" indent="0" marL="0">
              <a:lnSpc>
                <a:spcPts val="1871"/>
              </a:lnSpc>
              <a:buNone/>
            </a:pPr>
            <a:r>
              <a:rPr lang="en-US" sz="1248" b="1" spc="-14" kern="0" dirty="0">
                <a:solidFill>
                  <a:srgbClr val="FFFFFF">
                    <a:alpha val="99000"/>
                  </a:srgbClr>
                </a:solidFill>
                <a:latin typeface="Inter" pitchFamily="34" charset="0"/>
                <a:ea typeface="Inter" pitchFamily="34" charset="-122"/>
                <a:cs typeface="Inter" pitchFamily="34" charset="-120"/>
              </a:rPr>
              <a:t>Your text here</a:t>
            </a:r>
            <a:endParaRPr lang="en-US" sz="1248" dirty="0"/>
          </a:p>
        </p:txBody>
      </p:sp>
      <p:sp>
        <p:nvSpPr>
          <p:cNvPr id="16" name="Text 14"/>
          <p:cNvSpPr/>
          <p:nvPr/>
        </p:nvSpPr>
        <p:spPr>
          <a:xfrm>
            <a:off x="2181225" y="3552825"/>
            <a:ext cx="1524000" cy="238125"/>
          </a:xfrm>
          <a:prstGeom prst="rect">
            <a:avLst/>
          </a:prstGeom>
          <a:noFill/>
          <a:ln/>
        </p:spPr>
        <p:txBody>
          <a:bodyPr wrap="square" rtlCol="0" anchor="ctr"/>
          <a:lstStyle/>
          <a:p>
            <a:pPr algn="l" indent="0" marL="0">
              <a:lnSpc>
                <a:spcPts val="1871"/>
              </a:lnSpc>
              <a:buNone/>
            </a:pPr>
            <a:r>
              <a:rPr lang="en-US" sz="1248" b="1" spc="-14" kern="0" dirty="0">
                <a:solidFill>
                  <a:srgbClr val="FFFFFF">
                    <a:alpha val="99000"/>
                  </a:srgbClr>
                </a:solidFill>
                <a:latin typeface="Inter" pitchFamily="34" charset="0"/>
                <a:ea typeface="Inter" pitchFamily="34" charset="-122"/>
                <a:cs typeface="Inter" pitchFamily="34" charset="-120"/>
              </a:rPr>
              <a:t>Your text here</a:t>
            </a:r>
            <a:endParaRPr lang="en-US" sz="1248" dirty="0"/>
          </a:p>
        </p:txBody>
      </p:sp>
      <p:sp>
        <p:nvSpPr>
          <p:cNvPr id="17" name="Text 15"/>
          <p:cNvSpPr/>
          <p:nvPr/>
        </p:nvSpPr>
        <p:spPr>
          <a:xfrm>
            <a:off x="5586413" y="3552825"/>
            <a:ext cx="1524000" cy="238125"/>
          </a:xfrm>
          <a:prstGeom prst="rect">
            <a:avLst/>
          </a:prstGeom>
          <a:noFill/>
          <a:ln/>
        </p:spPr>
        <p:txBody>
          <a:bodyPr wrap="square" rtlCol="0" anchor="ctr"/>
          <a:lstStyle/>
          <a:p>
            <a:pPr algn="l" indent="0" marL="0">
              <a:lnSpc>
                <a:spcPts val="1871"/>
              </a:lnSpc>
              <a:buNone/>
            </a:pPr>
            <a:r>
              <a:rPr lang="en-US" sz="1248" b="1" spc="-14" kern="0" dirty="0">
                <a:solidFill>
                  <a:srgbClr val="FFFFFF">
                    <a:alpha val="99000"/>
                  </a:srgbClr>
                </a:solidFill>
                <a:latin typeface="Inter" pitchFamily="34" charset="0"/>
                <a:ea typeface="Inter" pitchFamily="34" charset="-122"/>
                <a:cs typeface="Inter" pitchFamily="34" charset="-120"/>
              </a:rPr>
              <a:t>Your text here</a:t>
            </a:r>
            <a:endParaRPr lang="en-US" sz="1248" dirty="0"/>
          </a:p>
        </p:txBody>
      </p:sp>
      <p:sp>
        <p:nvSpPr>
          <p:cNvPr id="18" name="Text 16"/>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Page | 7</a:t>
            </a:r>
            <a:endParaRPr lang="en-US" sz="952" dirty="0"/>
          </a:p>
        </p:txBody>
      </p:sp>
      <p:sp>
        <p:nvSpPr>
          <p:cNvPr id="19" name="Text 17"/>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yourwebsite.org</a:t>
            </a:r>
            <a:endParaRPr lang="en-US" sz="95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D94D28"/>
        </a:solidFill>
      </p:bgPr>
    </p:bg>
    <p:spTree>
      <p:nvGrpSpPr>
        <p:cNvPr id="1" name=""/>
        <p:cNvGrpSpPr/>
        <p:nvPr/>
      </p:nvGrpSpPr>
      <p:grpSpPr>
        <a:xfrm>
          <a:off x="0" y="0"/>
          <a:ext cx="0" cy="0"/>
          <a:chOff x="0" y="0"/>
          <a:chExt cx="0" cy="0"/>
        </a:xfrm>
      </p:grpSpPr>
      <p:sp>
        <p:nvSpPr>
          <p:cNvPr id="2" name="Text 0"/>
          <p:cNvSpPr/>
          <p:nvPr/>
        </p:nvSpPr>
        <p:spPr>
          <a:xfrm>
            <a:off x="2743200" y="1528763"/>
            <a:ext cx="1864296" cy="2810038"/>
          </a:xfrm>
          <a:prstGeom prst="rect">
            <a:avLst/>
          </a:prstGeom>
          <a:solidFill>
            <a:srgbClr val="D94D28"/>
          </a:solidFill>
          <a:ln w="50800">
            <a:solidFill>
              <a:srgbClr val="FFFFFF"/>
            </a:solidFill>
          </a:ln>
        </p:spPr>
        <p:txBody>
          <a:bodyPr wrap="square" rtlCol="0" anchor="ctr"/>
          <a:lstStyle/>
          <a:p>
            <a:pPr indent="0" marL="0">
              <a:buNone/>
            </a:pPr>
            <a:endParaRPr lang="en-US" dirty="0"/>
          </a:p>
        </p:txBody>
      </p:sp>
      <p:sp>
        <p:nvSpPr>
          <p:cNvPr id="3" name="Text 1"/>
          <p:cNvSpPr/>
          <p:nvPr/>
        </p:nvSpPr>
        <p:spPr>
          <a:xfrm>
            <a:off x="4729163" y="1528763"/>
            <a:ext cx="1864296" cy="2810038"/>
          </a:xfrm>
          <a:prstGeom prst="rect">
            <a:avLst/>
          </a:prstGeom>
          <a:solidFill>
            <a:srgbClr val="D94D28"/>
          </a:solidFill>
          <a:ln w="50800">
            <a:solidFill>
              <a:srgbClr val="FFFFFF"/>
            </a:solidFill>
          </a:ln>
        </p:spPr>
        <p:txBody>
          <a:bodyPr wrap="square" rtlCol="0" anchor="ctr"/>
          <a:lstStyle/>
          <a:p>
            <a:pPr indent="0" marL="0">
              <a:buNone/>
            </a:pPr>
            <a:endParaRPr lang="en-US" dirty="0"/>
          </a:p>
        </p:txBody>
      </p:sp>
      <p:sp>
        <p:nvSpPr>
          <p:cNvPr id="4" name="Text 2"/>
          <p:cNvSpPr/>
          <p:nvPr/>
        </p:nvSpPr>
        <p:spPr>
          <a:xfrm>
            <a:off x="6710363" y="1528763"/>
            <a:ext cx="1864296" cy="2810038"/>
          </a:xfrm>
          <a:prstGeom prst="rect">
            <a:avLst/>
          </a:prstGeom>
          <a:solidFill>
            <a:srgbClr val="EFEFEF"/>
          </a:solidFill>
          <a:ln/>
        </p:spPr>
        <p:txBody>
          <a:bodyPr wrap="square" rtlCol="0" anchor="ctr"/>
          <a:lstStyle/>
          <a:p>
            <a:pPr indent="0" marL="0">
              <a:buNone/>
            </a:pPr>
            <a:endParaRPr lang="en-US" dirty="0"/>
          </a:p>
        </p:txBody>
      </p:sp>
      <p:pic>
        <p:nvPicPr>
          <p:cNvPr id="5" name="Image 0" descr="preencoded.png">    </p:cNvPr>
          <p:cNvPicPr>
            <a:picLocks noChangeAspect="1"/>
          </p:cNvPicPr>
          <p:nvPr/>
        </p:nvPicPr>
        <p:blipFill>
          <a:blip r:embed="rId1"/>
          <a:stretch>
            <a:fillRect/>
          </a:stretch>
        </p:blipFill>
        <p:spPr>
          <a:xfrm>
            <a:off x="-1238250" y="-1028700"/>
            <a:ext cx="7972425" cy="5143500"/>
          </a:xfrm>
          <a:prstGeom prst="rect">
            <a:avLst/>
          </a:prstGeom>
        </p:spPr>
      </p:pic>
      <p:sp>
        <p:nvSpPr>
          <p:cNvPr id="6" name="Text 3"/>
          <p:cNvSpPr/>
          <p:nvPr/>
        </p:nvSpPr>
        <p:spPr>
          <a:xfrm>
            <a:off x="985838" y="719138"/>
            <a:ext cx="3967162" cy="2057400"/>
          </a:xfrm>
          <a:prstGeom prst="rect">
            <a:avLst/>
          </a:prstGeom>
          <a:noFill/>
          <a:ln/>
        </p:spPr>
        <p:txBody>
          <a:bodyPr wrap="square" rtlCol="0" anchor="ctr"/>
          <a:lstStyle/>
          <a:p>
            <a:pPr algn="l" indent="0" marL="0">
              <a:lnSpc>
                <a:spcPts val="5400"/>
              </a:lnSpc>
              <a:buNone/>
            </a:pPr>
            <a:r>
              <a:rPr lang="en-US" sz="4500" spc="-50" kern="0" dirty="0">
                <a:solidFill>
                  <a:srgbClr val="FFFFFF">
                    <a:alpha val="99000"/>
                  </a:srgbClr>
                </a:solidFill>
                <a:latin typeface="Inter" pitchFamily="34" charset="0"/>
                <a:ea typeface="Inter" pitchFamily="34" charset="-122"/>
                <a:cs typeface="Inter" pitchFamily="34" charset="-120"/>
              </a:rPr>
              <a:t>The Modern</a:t>
            </a:r>
            <a:endParaRPr lang="en-US" sz="4500" dirty="0"/>
          </a:p>
          <a:p>
            <a:pPr algn="l" indent="0" marL="0">
              <a:lnSpc>
                <a:spcPts val="5400"/>
              </a:lnSpc>
              <a:buNone/>
            </a:pPr>
            <a:r>
              <a:rPr lang="en-US" sz="4500" b="1" spc="-50" kern="0" dirty="0">
                <a:solidFill>
                  <a:srgbClr val="FFFFFF">
                    <a:alpha val="99000"/>
                  </a:srgbClr>
                </a:solidFill>
                <a:latin typeface="Inter" pitchFamily="34" charset="0"/>
                <a:ea typeface="Inter" pitchFamily="34" charset="-122"/>
                <a:cs typeface="Inter" pitchFamily="34" charset="-120"/>
              </a:rPr>
              <a:t>Startup Strategy</a:t>
            </a:r>
            <a:endParaRPr lang="en-US" sz="4500" dirty="0"/>
          </a:p>
        </p:txBody>
      </p:sp>
      <p:sp>
        <p:nvSpPr>
          <p:cNvPr id="7" name="Text 4"/>
          <p:cNvSpPr/>
          <p:nvPr/>
        </p:nvSpPr>
        <p:spPr>
          <a:xfrm>
            <a:off x="3024188" y="3438525"/>
            <a:ext cx="2000250" cy="557213"/>
          </a:xfrm>
          <a:prstGeom prst="rect">
            <a:avLst/>
          </a:prstGeom>
          <a:noFill/>
          <a:ln/>
        </p:spPr>
        <p:txBody>
          <a:bodyPr wrap="square" rtlCol="0" anchor="ctr"/>
          <a:lstStyle/>
          <a:p>
            <a:pPr algn="l" indent="0" marL="0">
              <a:lnSpc>
                <a:spcPts val="1454"/>
              </a:lnSpc>
              <a:buNone/>
            </a:pPr>
            <a:r>
              <a:rPr lang="en-US" sz="1077" spc="-12" kern="0" dirty="0">
                <a:solidFill>
                  <a:srgbClr val="FFFFFF">
                    <a:alpha val="99000"/>
                  </a:srgbClr>
                </a:solidFill>
                <a:latin typeface="Inter" pitchFamily="34" charset="0"/>
                <a:ea typeface="Inter" pitchFamily="34" charset="-122"/>
                <a:cs typeface="Inter" pitchFamily="34" charset="-120"/>
              </a:rPr>
              <a:t>Lorem ipsum dolor sit amet, consectetur adipiscing elit.</a:t>
            </a:r>
            <a:endParaRPr lang="en-US" sz="1077" dirty="0"/>
          </a:p>
        </p:txBody>
      </p:sp>
      <p:sp>
        <p:nvSpPr>
          <p:cNvPr id="8" name="Text 5"/>
          <p:cNvSpPr/>
          <p:nvPr/>
        </p:nvSpPr>
        <p:spPr>
          <a:xfrm>
            <a:off x="4986338" y="2319338"/>
            <a:ext cx="2000250" cy="557213"/>
          </a:xfrm>
          <a:prstGeom prst="rect">
            <a:avLst/>
          </a:prstGeom>
          <a:noFill/>
          <a:ln/>
        </p:spPr>
        <p:txBody>
          <a:bodyPr wrap="square" rtlCol="0" anchor="ctr"/>
          <a:lstStyle/>
          <a:p>
            <a:pPr algn="l" indent="0" marL="0">
              <a:lnSpc>
                <a:spcPts val="1454"/>
              </a:lnSpc>
              <a:buNone/>
            </a:pPr>
            <a:r>
              <a:rPr lang="en-US" sz="1077" spc="-12" kern="0" dirty="0">
                <a:solidFill>
                  <a:srgbClr val="FFFFFF">
                    <a:alpha val="99000"/>
                  </a:srgbClr>
                </a:solidFill>
                <a:latin typeface="Inter" pitchFamily="34" charset="0"/>
                <a:ea typeface="Inter" pitchFamily="34" charset="-122"/>
                <a:cs typeface="Inter" pitchFamily="34" charset="-120"/>
              </a:rPr>
              <a:t>Lorem ipsum dolor sit amet, consectetur adipiscing elit.</a:t>
            </a:r>
            <a:endParaRPr lang="en-US" sz="1077" dirty="0"/>
          </a:p>
        </p:txBody>
      </p:sp>
      <p:sp>
        <p:nvSpPr>
          <p:cNvPr id="9" name="Text 6"/>
          <p:cNvSpPr/>
          <p:nvPr/>
        </p:nvSpPr>
        <p:spPr>
          <a:xfrm>
            <a:off x="6948488" y="2319338"/>
            <a:ext cx="2000250" cy="557213"/>
          </a:xfrm>
          <a:prstGeom prst="rect">
            <a:avLst/>
          </a:prstGeom>
          <a:noFill/>
          <a:ln/>
        </p:spPr>
        <p:txBody>
          <a:bodyPr wrap="square" rtlCol="0" anchor="ctr"/>
          <a:lstStyle/>
          <a:p>
            <a:pPr algn="l" indent="0" marL="0">
              <a:lnSpc>
                <a:spcPts val="1454"/>
              </a:lnSpc>
              <a:buNone/>
            </a:pPr>
            <a:r>
              <a:rPr lang="en-US" sz="1077" spc="-12" kern="0" dirty="0">
                <a:solidFill>
                  <a:srgbClr val="287293">
                    <a:alpha val="99000"/>
                  </a:srgbClr>
                </a:solidFill>
                <a:latin typeface="Inter" pitchFamily="34" charset="0"/>
                <a:ea typeface="Inter" pitchFamily="34" charset="-122"/>
                <a:cs typeface="Inter" pitchFamily="34" charset="-120"/>
              </a:rPr>
              <a:t>Lorem ipsum dolor sit amet, consectetur adipiscing elit.</a:t>
            </a:r>
            <a:endParaRPr lang="en-US" sz="1077" dirty="0"/>
          </a:p>
        </p:txBody>
      </p:sp>
      <p:sp>
        <p:nvSpPr>
          <p:cNvPr id="10" name="Text 7"/>
          <p:cNvSpPr/>
          <p:nvPr/>
        </p:nvSpPr>
        <p:spPr>
          <a:xfrm>
            <a:off x="4986338" y="3486150"/>
            <a:ext cx="2000250" cy="557213"/>
          </a:xfrm>
          <a:prstGeom prst="rect">
            <a:avLst/>
          </a:prstGeom>
          <a:noFill/>
          <a:ln/>
        </p:spPr>
        <p:txBody>
          <a:bodyPr wrap="square" rtlCol="0" anchor="ctr"/>
          <a:lstStyle/>
          <a:p>
            <a:pPr algn="l" indent="0" marL="0">
              <a:lnSpc>
                <a:spcPts val="1454"/>
              </a:lnSpc>
              <a:buNone/>
            </a:pPr>
            <a:r>
              <a:rPr lang="en-US" sz="1077" spc="-12" kern="0" dirty="0">
                <a:solidFill>
                  <a:srgbClr val="FFFFFF">
                    <a:alpha val="99000"/>
                  </a:srgbClr>
                </a:solidFill>
                <a:latin typeface="Inter" pitchFamily="34" charset="0"/>
                <a:ea typeface="Inter" pitchFamily="34" charset="-122"/>
                <a:cs typeface="Inter" pitchFamily="34" charset="-120"/>
              </a:rPr>
              <a:t>Lorem ipsum dolor sit amet, consectetur adipiscing elit.</a:t>
            </a:r>
            <a:endParaRPr lang="en-US" sz="1077" dirty="0"/>
          </a:p>
        </p:txBody>
      </p:sp>
      <p:sp>
        <p:nvSpPr>
          <p:cNvPr id="11" name="Text 8"/>
          <p:cNvSpPr/>
          <p:nvPr/>
        </p:nvSpPr>
        <p:spPr>
          <a:xfrm>
            <a:off x="3024188" y="3138488"/>
            <a:ext cx="1524000" cy="238125"/>
          </a:xfrm>
          <a:prstGeom prst="rect">
            <a:avLst/>
          </a:prstGeom>
          <a:noFill/>
          <a:ln/>
        </p:spPr>
        <p:txBody>
          <a:bodyPr wrap="square" rtlCol="0" anchor="ctr"/>
          <a:lstStyle/>
          <a:p>
            <a:pPr algn="l" indent="0" marL="0">
              <a:lnSpc>
                <a:spcPts val="1871"/>
              </a:lnSpc>
              <a:buNone/>
            </a:pPr>
            <a:r>
              <a:rPr lang="en-US" sz="1248" b="1" spc="-14" kern="0" dirty="0">
                <a:solidFill>
                  <a:srgbClr val="FFFFFF">
                    <a:alpha val="99000"/>
                  </a:srgbClr>
                </a:solidFill>
                <a:latin typeface="Inter" pitchFamily="34" charset="0"/>
                <a:ea typeface="Inter" pitchFamily="34" charset="-122"/>
                <a:cs typeface="Inter" pitchFamily="34" charset="-120"/>
              </a:rPr>
              <a:t>Your text here</a:t>
            </a:r>
            <a:endParaRPr lang="en-US" sz="1248" dirty="0"/>
          </a:p>
        </p:txBody>
      </p:sp>
      <p:sp>
        <p:nvSpPr>
          <p:cNvPr id="12" name="Text 9"/>
          <p:cNvSpPr/>
          <p:nvPr/>
        </p:nvSpPr>
        <p:spPr>
          <a:xfrm>
            <a:off x="4986338" y="2019300"/>
            <a:ext cx="1524000" cy="238125"/>
          </a:xfrm>
          <a:prstGeom prst="rect">
            <a:avLst/>
          </a:prstGeom>
          <a:noFill/>
          <a:ln/>
        </p:spPr>
        <p:txBody>
          <a:bodyPr wrap="square" rtlCol="0" anchor="ctr"/>
          <a:lstStyle/>
          <a:p>
            <a:pPr algn="l" indent="0" marL="0">
              <a:lnSpc>
                <a:spcPts val="1871"/>
              </a:lnSpc>
              <a:buNone/>
            </a:pPr>
            <a:r>
              <a:rPr lang="en-US" sz="1248" b="1" spc="-14" kern="0" dirty="0">
                <a:solidFill>
                  <a:srgbClr val="FFFFFF">
                    <a:alpha val="99000"/>
                  </a:srgbClr>
                </a:solidFill>
                <a:latin typeface="Inter" pitchFamily="34" charset="0"/>
                <a:ea typeface="Inter" pitchFamily="34" charset="-122"/>
                <a:cs typeface="Inter" pitchFamily="34" charset="-120"/>
              </a:rPr>
              <a:t>Your text here</a:t>
            </a:r>
            <a:endParaRPr lang="en-US" sz="1248" dirty="0"/>
          </a:p>
        </p:txBody>
      </p:sp>
      <p:sp>
        <p:nvSpPr>
          <p:cNvPr id="13" name="Text 10"/>
          <p:cNvSpPr/>
          <p:nvPr/>
        </p:nvSpPr>
        <p:spPr>
          <a:xfrm>
            <a:off x="6948488" y="2019300"/>
            <a:ext cx="1524000" cy="238125"/>
          </a:xfrm>
          <a:prstGeom prst="rect">
            <a:avLst/>
          </a:prstGeom>
          <a:noFill/>
          <a:ln/>
        </p:spPr>
        <p:txBody>
          <a:bodyPr wrap="square" rtlCol="0" anchor="ctr"/>
          <a:lstStyle/>
          <a:p>
            <a:pPr algn="l" indent="0" marL="0">
              <a:lnSpc>
                <a:spcPts val="1871"/>
              </a:lnSpc>
              <a:buNone/>
            </a:pPr>
            <a:r>
              <a:rPr lang="en-US" sz="1248" b="1" spc="-14" kern="0" dirty="0">
                <a:solidFill>
                  <a:srgbClr val="287293">
                    <a:alpha val="99000"/>
                  </a:srgbClr>
                </a:solidFill>
                <a:latin typeface="Inter" pitchFamily="34" charset="0"/>
                <a:ea typeface="Inter" pitchFamily="34" charset="-122"/>
                <a:cs typeface="Inter" pitchFamily="34" charset="-120"/>
              </a:rPr>
              <a:t>Your text here</a:t>
            </a:r>
            <a:endParaRPr lang="en-US" sz="1248" dirty="0"/>
          </a:p>
        </p:txBody>
      </p:sp>
      <p:sp>
        <p:nvSpPr>
          <p:cNvPr id="14" name="Text 11"/>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Page | 8</a:t>
            </a:r>
            <a:endParaRPr lang="en-US" sz="952" dirty="0"/>
          </a:p>
        </p:txBody>
      </p:sp>
      <p:sp>
        <p:nvSpPr>
          <p:cNvPr id="15" name="Text 12"/>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yourwebsite.org</a:t>
            </a:r>
            <a:endParaRPr lang="en-US" sz="95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287293"/>
        </a:solidFill>
      </p:bgPr>
    </p:bg>
    <p:spTree>
      <p:nvGrpSpPr>
        <p:cNvPr id="1" name=""/>
        <p:cNvGrpSpPr/>
        <p:nvPr/>
      </p:nvGrpSpPr>
      <p:grpSpPr>
        <a:xfrm>
          <a:off x="0" y="0"/>
          <a:ext cx="0" cy="0"/>
          <a:chOff x="0" y="0"/>
          <a:chExt cx="0" cy="0"/>
        </a:xfrm>
      </p:grpSpPr>
      <p:sp>
        <p:nvSpPr>
          <p:cNvPr id="2" name="Shape 0"/>
          <p:cNvSpPr/>
          <p:nvPr/>
        </p:nvSpPr>
        <p:spPr>
          <a:xfrm rot="1711555">
            <a:off x="-769062" y="1422120"/>
            <a:ext cx="3051131" cy="4814888"/>
          </a:xfrm>
          <a:prstGeom prst="ellipse">
            <a:avLst/>
          </a:prstGeom>
          <a:solidFill>
            <a:srgbClr val="D94D28"/>
          </a:solidFill>
          <a:ln/>
        </p:spPr>
      </p:sp>
      <p:sp>
        <p:nvSpPr>
          <p:cNvPr id="3" name="Text 1"/>
          <p:cNvSpPr/>
          <p:nvPr/>
        </p:nvSpPr>
        <p:spPr>
          <a:xfrm>
            <a:off x="800100" y="1328738"/>
            <a:ext cx="5133975" cy="2914650"/>
          </a:xfrm>
          <a:prstGeom prst="roundRect">
            <a:avLst>
              <a:gd name="adj" fmla="val 1882"/>
            </a:avLst>
          </a:prstGeom>
          <a:solidFill>
            <a:srgbClr val="033145"/>
          </a:solidFill>
          <a:ln/>
        </p:spPr>
        <p:txBody>
          <a:bodyPr wrap="square" rtlCol="0" anchor="ctr"/>
          <a:lstStyle/>
          <a:p>
            <a:pPr indent="0" marL="0">
              <a:buNone/>
            </a:pPr>
            <a:endParaRPr lang="en-US" dirty="0"/>
          </a:p>
        </p:txBody>
      </p:sp>
      <p:pic>
        <p:nvPicPr>
          <p:cNvPr id="4" name="Image 0" descr="preencoded.png">    </p:cNvPr>
          <p:cNvPicPr>
            <a:picLocks noChangeAspect="1"/>
          </p:cNvPicPr>
          <p:nvPr/>
        </p:nvPicPr>
        <p:blipFill>
          <a:blip r:embed="rId1"/>
          <a:stretch>
            <a:fillRect/>
          </a:stretch>
        </p:blipFill>
        <p:spPr>
          <a:xfrm>
            <a:off x="5238750" y="0"/>
            <a:ext cx="3905250" cy="5129213"/>
          </a:xfrm>
          <a:prstGeom prst="rect">
            <a:avLst/>
          </a:prstGeom>
        </p:spPr>
      </p:pic>
      <p:pic>
        <p:nvPicPr>
          <p:cNvPr id="5" name="Image 1" descr="preencoded.png">    </p:cNvPr>
          <p:cNvPicPr>
            <a:picLocks noChangeAspect="1"/>
          </p:cNvPicPr>
          <p:nvPr/>
        </p:nvPicPr>
        <p:blipFill>
          <a:blip r:embed="rId2"/>
          <a:stretch>
            <a:fillRect/>
          </a:stretch>
        </p:blipFill>
        <p:spPr>
          <a:xfrm>
            <a:off x="5238750" y="0"/>
            <a:ext cx="3905250" cy="5143500"/>
          </a:xfrm>
          <a:prstGeom prst="rect">
            <a:avLst/>
          </a:prstGeom>
        </p:spPr>
      </p:pic>
      <p:pic>
        <p:nvPicPr>
          <p:cNvPr id="6" name="Image 2" descr="preencoded.png">    </p:cNvPr>
          <p:cNvPicPr>
            <a:picLocks noChangeAspect="1"/>
          </p:cNvPicPr>
          <p:nvPr/>
        </p:nvPicPr>
        <p:blipFill>
          <a:blip r:embed="rId3"/>
          <a:stretch>
            <a:fillRect/>
          </a:stretch>
        </p:blipFill>
        <p:spPr>
          <a:xfrm>
            <a:off x="1328738" y="1943276"/>
            <a:ext cx="4048125" cy="850045"/>
          </a:xfrm>
          <a:prstGeom prst="rect">
            <a:avLst/>
          </a:prstGeom>
        </p:spPr>
      </p:pic>
      <p:pic>
        <p:nvPicPr>
          <p:cNvPr id="7" name="Image 3" descr="preencoded.png">    </p:cNvPr>
          <p:cNvPicPr>
            <a:picLocks noChangeAspect="1"/>
          </p:cNvPicPr>
          <p:nvPr/>
        </p:nvPicPr>
        <p:blipFill>
          <a:blip r:embed="rId4"/>
          <a:stretch>
            <a:fillRect/>
          </a:stretch>
        </p:blipFill>
        <p:spPr>
          <a:xfrm>
            <a:off x="1636216" y="2046836"/>
            <a:ext cx="3160719" cy="932139"/>
          </a:xfrm>
          <a:prstGeom prst="rect">
            <a:avLst/>
          </a:prstGeom>
        </p:spPr>
      </p:pic>
      <p:pic>
        <p:nvPicPr>
          <p:cNvPr id="8" name="Image 4" descr="preencoded.png">    </p:cNvPr>
          <p:cNvPicPr>
            <a:picLocks noChangeAspect="1"/>
          </p:cNvPicPr>
          <p:nvPr/>
        </p:nvPicPr>
        <p:blipFill>
          <a:blip r:embed="rId5"/>
          <a:stretch>
            <a:fillRect/>
          </a:stretch>
        </p:blipFill>
        <p:spPr>
          <a:xfrm>
            <a:off x="1845990" y="2068049"/>
            <a:ext cx="3160719" cy="910926"/>
          </a:xfrm>
          <a:prstGeom prst="rect">
            <a:avLst/>
          </a:prstGeom>
        </p:spPr>
      </p:pic>
      <p:pic>
        <p:nvPicPr>
          <p:cNvPr id="9" name="Image 5" descr="preencoded.png">    </p:cNvPr>
          <p:cNvPicPr>
            <a:picLocks noChangeAspect="1"/>
          </p:cNvPicPr>
          <p:nvPr/>
        </p:nvPicPr>
        <p:blipFill>
          <a:blip r:embed="rId6"/>
          <a:stretch>
            <a:fillRect/>
          </a:stretch>
        </p:blipFill>
        <p:spPr>
          <a:xfrm>
            <a:off x="1328738" y="2978975"/>
            <a:ext cx="4048125" cy="7267"/>
          </a:xfrm>
          <a:prstGeom prst="rect">
            <a:avLst/>
          </a:prstGeom>
        </p:spPr>
      </p:pic>
      <p:sp>
        <p:nvSpPr>
          <p:cNvPr id="10" name="Text 2"/>
          <p:cNvSpPr/>
          <p:nvPr/>
        </p:nvSpPr>
        <p:spPr>
          <a:xfrm>
            <a:off x="8455344" y="4465337"/>
            <a:ext cx="542925" cy="200025"/>
          </a:xfrm>
          <a:prstGeom prst="rect">
            <a:avLst/>
          </a:prstGeom>
          <a:noFill/>
          <a:ln/>
        </p:spPr>
        <p:txBody>
          <a:bodyPr wrap="square" rtlCol="0" anchor="ctr"/>
          <a:lstStyle/>
          <a:p>
            <a:pPr algn="l" indent="0" marL="0">
              <a:lnSpc>
                <a:spcPts val="1577"/>
              </a:lnSpc>
              <a:buNone/>
            </a:pPr>
            <a:r>
              <a:rPr lang="en-US" sz="1051" spc="-12" kern="0" dirty="0">
                <a:solidFill>
                  <a:srgbClr val="033145">
                    <a:alpha val="99000"/>
                  </a:srgbClr>
                </a:solidFill>
                <a:latin typeface="Inter" pitchFamily="34" charset="0"/>
                <a:ea typeface="Inter" pitchFamily="34" charset="-122"/>
                <a:cs typeface="Inter" pitchFamily="34" charset="-120"/>
              </a:rPr>
              <a:t>9</a:t>
            </a:r>
            <a:endParaRPr lang="en-US" sz="1051" dirty="0"/>
          </a:p>
        </p:txBody>
      </p:sp>
      <p:sp>
        <p:nvSpPr>
          <p:cNvPr id="11" name="Text 3"/>
          <p:cNvSpPr/>
          <p:nvPr/>
        </p:nvSpPr>
        <p:spPr>
          <a:xfrm>
            <a:off x="8455344" y="4465337"/>
            <a:ext cx="542925" cy="200025"/>
          </a:xfrm>
          <a:prstGeom prst="rect">
            <a:avLst/>
          </a:prstGeom>
          <a:noFill/>
          <a:ln/>
        </p:spPr>
        <p:txBody>
          <a:bodyPr wrap="square" rtlCol="0" anchor="ctr"/>
          <a:lstStyle/>
          <a:p>
            <a:pPr algn="l" indent="0" marL="0">
              <a:lnSpc>
                <a:spcPts val="1577"/>
              </a:lnSpc>
              <a:buNone/>
            </a:pPr>
            <a:r>
              <a:rPr lang="en-US" sz="1051" spc="-12" kern="0" dirty="0">
                <a:solidFill>
                  <a:srgbClr val="FFFFFF">
                    <a:alpha val="99000"/>
                  </a:srgbClr>
                </a:solidFill>
                <a:latin typeface="Inter" pitchFamily="34" charset="0"/>
                <a:ea typeface="Inter" pitchFamily="34" charset="-122"/>
                <a:cs typeface="Inter" pitchFamily="34" charset="-120"/>
              </a:rPr>
              <a:t>9</a:t>
            </a:r>
            <a:endParaRPr lang="en-US" sz="1051" dirty="0"/>
          </a:p>
        </p:txBody>
      </p:sp>
      <p:sp>
        <p:nvSpPr>
          <p:cNvPr id="12" name="Text 4"/>
          <p:cNvSpPr/>
          <p:nvPr/>
        </p:nvSpPr>
        <p:spPr>
          <a:xfrm>
            <a:off x="868747" y="921193"/>
            <a:ext cx="3843338" cy="771525"/>
          </a:xfrm>
          <a:prstGeom prst="rect">
            <a:avLst/>
          </a:prstGeom>
          <a:noFill/>
          <a:ln/>
        </p:spPr>
        <p:txBody>
          <a:bodyPr wrap="square" rtlCol="0" anchor="ctr"/>
          <a:lstStyle/>
          <a:p>
            <a:pPr algn="l" indent="0" marL="0">
              <a:lnSpc>
                <a:spcPts val="6082"/>
              </a:lnSpc>
              <a:buNone/>
            </a:pPr>
            <a:r>
              <a:rPr lang="en-US" sz="4054" spc="-45" kern="0" dirty="0">
                <a:solidFill>
                  <a:srgbClr val="FFFFFF">
                    <a:alpha val="99000"/>
                  </a:srgbClr>
                </a:solidFill>
                <a:latin typeface="Inter" pitchFamily="34" charset="0"/>
                <a:ea typeface="Inter" pitchFamily="34" charset="-122"/>
                <a:cs typeface="Inter" pitchFamily="34" charset="-120"/>
              </a:rPr>
              <a:t>Data </a:t>
            </a:r>
            <a:pPr algn="l" indent="0" marL="0">
              <a:lnSpc>
                <a:spcPts val="6082"/>
              </a:lnSpc>
              <a:buNone/>
            </a:pPr>
            <a:r>
              <a:rPr lang="en-US" sz="4054" b="1" spc="-45" kern="0" dirty="0">
                <a:solidFill>
                  <a:srgbClr val="D94D28">
                    <a:alpha val="99000"/>
                  </a:srgbClr>
                </a:solidFill>
                <a:latin typeface="Inter" pitchFamily="34" charset="0"/>
                <a:ea typeface="Inter" pitchFamily="34" charset="-122"/>
                <a:cs typeface="Inter" pitchFamily="34" charset="-120"/>
              </a:rPr>
              <a:t>Analysis</a:t>
            </a:r>
            <a:endParaRPr lang="en-US" sz="4054" dirty="0"/>
          </a:p>
        </p:txBody>
      </p:sp>
      <p:sp>
        <p:nvSpPr>
          <p:cNvPr id="13" name="Text 5"/>
          <p:cNvSpPr/>
          <p:nvPr/>
        </p:nvSpPr>
        <p:spPr>
          <a:xfrm>
            <a:off x="6386513" y="2628900"/>
            <a:ext cx="2524125" cy="771525"/>
          </a:xfrm>
          <a:prstGeom prst="rect">
            <a:avLst/>
          </a:prstGeom>
          <a:noFill/>
          <a:ln/>
        </p:spPr>
        <p:txBody>
          <a:bodyPr wrap="square" rtlCol="0" anchor="ctr"/>
          <a:lstStyle/>
          <a:p>
            <a:pPr algn="l" indent="0" marL="0">
              <a:lnSpc>
                <a:spcPts val="6082"/>
              </a:lnSpc>
              <a:buNone/>
            </a:pPr>
            <a:r>
              <a:rPr lang="en-US" sz="4054" spc="-45" kern="0" dirty="0">
                <a:solidFill>
                  <a:srgbClr val="D94D28">
                    <a:alpha val="99000"/>
                  </a:srgbClr>
                </a:solidFill>
                <a:latin typeface="Inter" pitchFamily="34" charset="0"/>
                <a:ea typeface="Inter" pitchFamily="34" charset="-122"/>
                <a:cs typeface="Inter" pitchFamily="34" charset="-120"/>
              </a:rPr>
              <a:t>340k+</a:t>
            </a:r>
            <a:endParaRPr lang="en-US" sz="4054" dirty="0"/>
          </a:p>
        </p:txBody>
      </p:sp>
      <p:sp>
        <p:nvSpPr>
          <p:cNvPr id="14" name="Text 6"/>
          <p:cNvSpPr/>
          <p:nvPr/>
        </p:nvSpPr>
        <p:spPr>
          <a:xfrm>
            <a:off x="1328738" y="3476625"/>
            <a:ext cx="4757738" cy="371475"/>
          </a:xfrm>
          <a:prstGeom prst="rect">
            <a:avLst/>
          </a:prstGeom>
          <a:noFill/>
          <a:ln/>
        </p:spPr>
        <p:txBody>
          <a:bodyPr wrap="square" rtlCol="0" anchor="ctr"/>
          <a:lstStyle/>
          <a:p>
            <a:pPr algn="l" indent="0" marL="0">
              <a:lnSpc>
                <a:spcPts val="1454"/>
              </a:lnSpc>
              <a:buNone/>
            </a:pPr>
            <a:r>
              <a:rPr lang="en-US" sz="1077" spc="-12" kern="0" dirty="0">
                <a:solidFill>
                  <a:srgbClr val="D94D28">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a:t>
            </a:r>
            <a:endParaRPr lang="en-US" sz="1077" dirty="0"/>
          </a:p>
        </p:txBody>
      </p:sp>
      <p:sp>
        <p:nvSpPr>
          <p:cNvPr id="15" name="Text 7"/>
          <p:cNvSpPr/>
          <p:nvPr/>
        </p:nvSpPr>
        <p:spPr>
          <a:xfrm>
            <a:off x="6386513" y="3500438"/>
            <a:ext cx="2690813" cy="742950"/>
          </a:xfrm>
          <a:prstGeom prst="rect">
            <a:avLst/>
          </a:prstGeom>
          <a:noFill/>
          <a:ln/>
        </p:spPr>
        <p:txBody>
          <a:bodyPr wrap="square" rtlCol="0" anchor="ctr"/>
          <a:lstStyle/>
          <a:p>
            <a:pPr algn="l" indent="0" marL="0">
              <a:lnSpc>
                <a:spcPts val="1454"/>
              </a:lnSpc>
              <a:buNone/>
            </a:pPr>
            <a:r>
              <a:rPr lang="en-US" sz="1077" spc="-12" kern="0" dirty="0">
                <a:solidFill>
                  <a:srgbClr val="FFFFFF">
                    <a:alpha val="99000"/>
                  </a:srgbClr>
                </a:solidFill>
                <a:latin typeface="Inter" pitchFamily="34" charset="0"/>
                <a:ea typeface="Inter" pitchFamily="34" charset="-122"/>
                <a:cs typeface="Inter" pitchFamily="34" charset="-120"/>
              </a:rPr>
              <a:t>Lorem ipsum dolor sit amet, consectetur adipiscing elit. sed do eiusmod tempor incididunt ut labore et dolore magna aliqua.</a:t>
            </a:r>
            <a:endParaRPr lang="en-US" sz="1077" dirty="0"/>
          </a:p>
        </p:txBody>
      </p:sp>
      <p:sp>
        <p:nvSpPr>
          <p:cNvPr id="16" name="Text 8"/>
          <p:cNvSpPr/>
          <p:nvPr/>
        </p:nvSpPr>
        <p:spPr>
          <a:xfrm>
            <a:off x="7543800" y="4724400"/>
            <a:ext cx="1800225" cy="180975"/>
          </a:xfrm>
          <a:prstGeom prst="rect">
            <a:avLst/>
          </a:prstGeom>
          <a:noFill/>
          <a:ln/>
        </p:spPr>
        <p:txBody>
          <a:bodyPr wrap="square" rtlCol="0" anchor="ctr"/>
          <a:lstStyle/>
          <a:p>
            <a:pPr algn="r"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Page | 9</a:t>
            </a:r>
            <a:endParaRPr lang="en-US" sz="952" dirty="0"/>
          </a:p>
        </p:txBody>
      </p:sp>
      <p:sp>
        <p:nvSpPr>
          <p:cNvPr id="17" name="Text 9"/>
          <p:cNvSpPr/>
          <p:nvPr/>
        </p:nvSpPr>
        <p:spPr>
          <a:xfrm>
            <a:off x="371475" y="4724400"/>
            <a:ext cx="2557463" cy="180975"/>
          </a:xfrm>
          <a:prstGeom prst="rect">
            <a:avLst/>
          </a:prstGeom>
          <a:noFill/>
          <a:ln/>
        </p:spPr>
        <p:txBody>
          <a:bodyPr wrap="square" rtlCol="0" anchor="ctr"/>
          <a:lstStyle/>
          <a:p>
            <a:pPr algn="l" indent="0" marL="0">
              <a:lnSpc>
                <a:spcPts val="1427"/>
              </a:lnSpc>
              <a:buNone/>
            </a:pPr>
            <a:r>
              <a:rPr lang="en-US" sz="952" spc="-10" kern="0" dirty="0">
                <a:solidFill>
                  <a:srgbClr val="FFFFFF">
                    <a:alpha val="99000"/>
                  </a:srgbClr>
                </a:solidFill>
                <a:latin typeface="Inter" pitchFamily="34" charset="0"/>
                <a:ea typeface="Inter" pitchFamily="34" charset="-122"/>
                <a:cs typeface="Inter" pitchFamily="34" charset="-120"/>
              </a:rPr>
              <a:t>yourwebsite.org</a:t>
            </a:r>
            <a:endParaRPr lang="en-US" sz="952" dirty="0"/>
          </a:p>
        </p:txBody>
      </p:sp>
      <p:sp>
        <p:nvSpPr>
          <p:cNvPr id="18" name="Text 10"/>
          <p:cNvSpPr/>
          <p:nvPr/>
        </p:nvSpPr>
        <p:spPr>
          <a:xfrm>
            <a:off x="1537748" y="3072125"/>
            <a:ext cx="1060515" cy="171450"/>
          </a:xfrm>
          <a:prstGeom prst="rect">
            <a:avLst/>
          </a:prstGeom>
          <a:noFill/>
          <a:ln/>
        </p:spPr>
        <p:txBody>
          <a:bodyPr wrap="square" rtlCol="0" anchor="ctr"/>
          <a:lstStyle/>
          <a:p>
            <a:pPr algn="l" indent="0" marL="0">
              <a:lnSpc>
                <a:spcPts val="1351"/>
              </a:lnSpc>
              <a:buNone/>
            </a:pPr>
            <a:r>
              <a:rPr lang="en-US" sz="901" spc="-10" kern="0" dirty="0">
                <a:solidFill>
                  <a:srgbClr val="FFFFFF">
                    <a:alpha val="99000"/>
                  </a:srgbClr>
                </a:solidFill>
                <a:latin typeface="Inter" pitchFamily="34" charset="0"/>
                <a:ea typeface="Inter" pitchFamily="34" charset="-122"/>
                <a:cs typeface="Inter" pitchFamily="34" charset="-120"/>
              </a:rPr>
              <a:t>Category 1</a:t>
            </a:r>
            <a:endParaRPr lang="en-US" sz="901" dirty="0"/>
          </a:p>
        </p:txBody>
      </p:sp>
      <p:sp>
        <p:nvSpPr>
          <p:cNvPr id="19" name="Text 11"/>
          <p:cNvSpPr/>
          <p:nvPr/>
        </p:nvSpPr>
        <p:spPr>
          <a:xfrm>
            <a:off x="2523241" y="3072125"/>
            <a:ext cx="1075230" cy="171450"/>
          </a:xfrm>
          <a:prstGeom prst="rect">
            <a:avLst/>
          </a:prstGeom>
          <a:noFill/>
          <a:ln/>
        </p:spPr>
        <p:txBody>
          <a:bodyPr wrap="square" rtlCol="0" anchor="ctr"/>
          <a:lstStyle/>
          <a:p>
            <a:pPr algn="l" indent="0" marL="0">
              <a:lnSpc>
                <a:spcPts val="1351"/>
              </a:lnSpc>
              <a:buNone/>
            </a:pPr>
            <a:r>
              <a:rPr lang="en-US" sz="901" spc="-10" kern="0" dirty="0">
                <a:solidFill>
                  <a:srgbClr val="FFFFFF">
                    <a:alpha val="99000"/>
                  </a:srgbClr>
                </a:solidFill>
                <a:latin typeface="Inter" pitchFamily="34" charset="0"/>
                <a:ea typeface="Inter" pitchFamily="34" charset="-122"/>
                <a:cs typeface="Inter" pitchFamily="34" charset="-120"/>
              </a:rPr>
              <a:t>Category 2</a:t>
            </a:r>
            <a:endParaRPr lang="en-US" sz="901" dirty="0"/>
          </a:p>
        </p:txBody>
      </p:sp>
      <p:sp>
        <p:nvSpPr>
          <p:cNvPr id="20" name="Text 12"/>
          <p:cNvSpPr/>
          <p:nvPr/>
        </p:nvSpPr>
        <p:spPr>
          <a:xfrm>
            <a:off x="3520343" y="3072125"/>
            <a:ext cx="1080135" cy="171450"/>
          </a:xfrm>
          <a:prstGeom prst="rect">
            <a:avLst/>
          </a:prstGeom>
          <a:noFill/>
          <a:ln/>
        </p:spPr>
        <p:txBody>
          <a:bodyPr wrap="square" rtlCol="0" anchor="ctr"/>
          <a:lstStyle/>
          <a:p>
            <a:pPr algn="l" indent="0" marL="0">
              <a:lnSpc>
                <a:spcPts val="1351"/>
              </a:lnSpc>
              <a:buNone/>
            </a:pPr>
            <a:r>
              <a:rPr lang="en-US" sz="901" spc="-10" kern="0" dirty="0">
                <a:solidFill>
                  <a:srgbClr val="FFFFFF">
                    <a:alpha val="99000"/>
                  </a:srgbClr>
                </a:solidFill>
                <a:latin typeface="Inter" pitchFamily="34" charset="0"/>
                <a:ea typeface="Inter" pitchFamily="34" charset="-122"/>
                <a:cs typeface="Inter" pitchFamily="34" charset="-120"/>
              </a:rPr>
              <a:t>Category 3</a:t>
            </a:r>
            <a:endParaRPr lang="en-US" sz="901" dirty="0"/>
          </a:p>
        </p:txBody>
      </p:sp>
      <p:sp>
        <p:nvSpPr>
          <p:cNvPr id="21" name="Text 13"/>
          <p:cNvSpPr/>
          <p:nvPr/>
        </p:nvSpPr>
        <p:spPr>
          <a:xfrm>
            <a:off x="4514292" y="3072125"/>
            <a:ext cx="1080135" cy="171450"/>
          </a:xfrm>
          <a:prstGeom prst="rect">
            <a:avLst/>
          </a:prstGeom>
          <a:noFill/>
          <a:ln/>
        </p:spPr>
        <p:txBody>
          <a:bodyPr wrap="square" rtlCol="0" anchor="ctr"/>
          <a:lstStyle/>
          <a:p>
            <a:pPr algn="l" indent="0" marL="0">
              <a:lnSpc>
                <a:spcPts val="1351"/>
              </a:lnSpc>
              <a:buNone/>
            </a:pPr>
            <a:r>
              <a:rPr lang="en-US" sz="901" spc="-10" kern="0" dirty="0">
                <a:solidFill>
                  <a:srgbClr val="FFFFFF">
                    <a:alpha val="99000"/>
                  </a:srgbClr>
                </a:solidFill>
                <a:latin typeface="Inter" pitchFamily="34" charset="0"/>
                <a:ea typeface="Inter" pitchFamily="34" charset="-122"/>
                <a:cs typeface="Inter" pitchFamily="34" charset="-120"/>
              </a:rPr>
              <a:t>Category 4</a:t>
            </a:r>
            <a:endParaRPr lang="en-US" sz="90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2025-12-07T14:25:25Z</dcterms:created>
  <dcterms:modified xsi:type="dcterms:W3CDTF">2025-12-07T14:25:25Z</dcterms:modified>
</cp:coreProperties>
</file>